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5" r:id="rId6"/>
    <p:sldId id="262" r:id="rId7"/>
    <p:sldId id="263" r:id="rId8"/>
    <p:sldId id="265" r:id="rId9"/>
    <p:sldId id="276" r:id="rId10"/>
    <p:sldId id="267" r:id="rId11"/>
    <p:sldId id="268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embeddedFontLst>
    <p:embeddedFont>
      <p:font typeface="Archivo Narrow" panose="020B060402020202020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bc15cdb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bc15cdb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515a53bb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7515a53bb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515a53bb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515a53bb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515a53bb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g27515a53bb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515a53bb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515a53bb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baf21b3f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ebaf21b3f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baf21b3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ebaf21b3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515a53b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515a53b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515a53bb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7515a53bb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E16BB387-6CA2-6D1A-F27A-480183A97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515a53bb9_0_45:notes">
            <a:extLst>
              <a:ext uri="{FF2B5EF4-FFF2-40B4-BE49-F238E27FC236}">
                <a16:creationId xmlns:a16="http://schemas.microsoft.com/office/drawing/2014/main" id="{1554E146-EFF2-FA49-660B-630037BDC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7515a53bb9_0_45:notes">
            <a:extLst>
              <a:ext uri="{FF2B5EF4-FFF2-40B4-BE49-F238E27FC236}">
                <a16:creationId xmlns:a16="http://schemas.microsoft.com/office/drawing/2014/main" id="{975E4927-E781-9CBB-6B79-D640F51F83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16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eaa06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deaa06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ctrTitle"/>
          </p:nvPr>
        </p:nvSpPr>
        <p:spPr>
          <a:xfrm>
            <a:off x="153900" y="1930725"/>
            <a:ext cx="8990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b="1" dirty="0">
                <a:solidFill>
                  <a:schemeClr val="dk1"/>
                </a:solidFill>
              </a:rPr>
              <a:t>Smart Parking Assistant</a:t>
            </a:r>
            <a:endParaRPr sz="2400" b="1" dirty="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ubTitle" idx="1"/>
          </p:nvPr>
        </p:nvSpPr>
        <p:spPr>
          <a:xfrm>
            <a:off x="357900" y="2107875"/>
            <a:ext cx="85821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600" b="1" i="1" dirty="0"/>
              <a:t> Project Presentation 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200" i="1" dirty="0"/>
              <a:t>by</a:t>
            </a:r>
            <a:endParaRPr sz="12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1800" b="1" dirty="0"/>
              <a:t>Joe Payyappilly (2347227)</a:t>
            </a:r>
            <a:endParaRPr sz="1800" b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8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 dirty="0"/>
              <a:t>Project  Guide </a:t>
            </a:r>
            <a:endParaRPr sz="18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 b="1" dirty="0"/>
              <a:t>Dr. </a:t>
            </a:r>
            <a:r>
              <a:rPr lang="en-US" sz="1800" b="1" dirty="0" err="1"/>
              <a:t>Sreedevi</a:t>
            </a:r>
            <a:endParaRPr sz="1800" b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24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 dirty="0">
                <a:solidFill>
                  <a:schemeClr val="dk1"/>
                </a:solidFill>
              </a:rPr>
              <a:t>Department of Computer Science</a:t>
            </a:r>
            <a:endParaRPr dirty="0"/>
          </a:p>
          <a:p>
            <a:pPr marL="457200" lvl="0" indent="-3683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 dirty="0">
                <a:solidFill>
                  <a:schemeClr val="dk1"/>
                </a:solidFill>
              </a:rPr>
              <a:t>CHRIST(Deemed to be University), Bengaluru-29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endParaRPr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/>
              <a:t>Modules</a:t>
            </a:r>
            <a:endParaRPr sz="2800" b="1" u="sng"/>
          </a:p>
        </p:txBody>
      </p:sp>
      <p:sp>
        <p:nvSpPr>
          <p:cNvPr id="182" name="Google Shape;182;p23"/>
          <p:cNvSpPr txBox="1"/>
          <p:nvPr/>
        </p:nvSpPr>
        <p:spPr>
          <a:xfrm>
            <a:off x="415400" y="785825"/>
            <a:ext cx="83133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Parking Slot Detection Module</a:t>
            </a: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Navigation Module</a:t>
            </a: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Parking Assistance Module</a:t>
            </a: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3189750" y="632350"/>
            <a:ext cx="2764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3BD517-04E2-8075-D206-6C6D7CBF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20" y="779805"/>
            <a:ext cx="6481959" cy="515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/>
              <a:t>Feasibility Analysis</a:t>
            </a:r>
            <a:endParaRPr sz="2800" b="1" u="sng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311100" y="1357225"/>
            <a:ext cx="83370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Minimize costs.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Strategic planning and mitigation strategies.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Prioritizing essential project components and leveraging available learning resources.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/>
              <a:t>Benefits of Proposed </a:t>
            </a:r>
            <a:endParaRPr sz="2800" b="1" u="sng"/>
          </a:p>
        </p:txBody>
      </p:sp>
      <p:sp>
        <p:nvSpPr>
          <p:cNvPr id="210" name="Google Shape;210;p27"/>
          <p:cNvSpPr txBox="1"/>
          <p:nvPr/>
        </p:nvSpPr>
        <p:spPr>
          <a:xfrm>
            <a:off x="580250" y="1255325"/>
            <a:ext cx="79836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Time-Saving: Quickly finds vacant slots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Space Utilization: Improves capacity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 Prevention: Alerts users of obstacles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City Integration: Future IoT-based expansion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780" y="3703637"/>
            <a:ext cx="3261708" cy="256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/>
              <a:t>Anticipated Outcomes</a:t>
            </a:r>
            <a:endParaRPr sz="2800" b="1" u="sng"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311100" y="1357225"/>
            <a:ext cx="8521800" cy="4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AI-based real-time parking slot detection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Seamless user experience via mobile app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Reduction in parking congestion &amp; misalignment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705" y="3168080"/>
            <a:ext cx="3426250" cy="2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/>
              <a:t>References</a:t>
            </a:r>
            <a:endParaRPr sz="2800" b="1" u="sng"/>
          </a:p>
        </p:txBody>
      </p:sp>
      <p:sp>
        <p:nvSpPr>
          <p:cNvPr id="233" name="Google Shape;233;p30"/>
          <p:cNvSpPr txBox="1"/>
          <p:nvPr/>
        </p:nvSpPr>
        <p:spPr>
          <a:xfrm>
            <a:off x="311150" y="1355550"/>
            <a:ext cx="8521800" cy="4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Waqas et al., “Smart Vehicle Parking Management System using Image Processing,” IJCSNS, vol. 21, no. 8, p. 161, Aug. 2021.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Zadachyn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O.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Dorokhov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“Calculation of Optimal Path for Parallel Car Parking,” Kharkiv Natl. Univ. Econ., Kharkiv, Ukraine.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Z. Deng and D. Wang, “Research on Parking Path Planning Based on A-Star Algorithm,” J. New Media, vol. 5, no. 1, pp. 55–64, Jun.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82748" y="1268376"/>
            <a:ext cx="2473028" cy="10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Font typeface="Archivo Narrow"/>
              <a:buNone/>
            </a:pPr>
            <a:r>
              <a:rPr lang="en-US" sz="2800" b="1" u="sng"/>
              <a:t>AGENDA</a:t>
            </a:r>
            <a:br>
              <a:rPr lang="en-US" sz="2800" b="1"/>
            </a:br>
            <a:r>
              <a:rPr lang="en-US" sz="2800" b="1"/>
              <a:t> </a:t>
            </a:r>
            <a:r>
              <a:rPr lang="en-US" b="1"/>
              <a:t> 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395536" y="1700808"/>
            <a:ext cx="7128792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Introduction</a:t>
            </a:r>
            <a:endParaRPr sz="1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Alignment with SDG Goals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Existing Systems</a:t>
            </a:r>
            <a:endParaRPr sz="1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Proposed System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Modules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Feasibility Analysis</a:t>
            </a:r>
            <a:endParaRPr sz="1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Benefits of Proposed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Anticipated Outcomes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References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/>
              <a:t>Introduction</a:t>
            </a:r>
            <a:endParaRPr sz="2800" b="1" u="sng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406650" y="1415313"/>
            <a:ext cx="8330700" cy="3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Smart Parking Assistant is a mobile app that helps users find available parking slots and guides them while parking.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 camera on top of the parking lot detects empty slots and assists users with alignment and obstacle avoidance.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135600" y="1526075"/>
            <a:ext cx="28728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Why this project?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557388"/>
            <a:ext cx="4419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658B-3333-5611-9AFF-60FC0681B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Difficulty in finding vacant slots</a:t>
            </a:r>
          </a:p>
          <a:p>
            <a:pPr marL="88900" indent="0">
              <a:buNone/>
            </a:pPr>
            <a:endParaRPr lang="en-US" sz="2800" dirty="0"/>
          </a:p>
          <a:p>
            <a:r>
              <a:rPr lang="en-US" sz="2800" dirty="0"/>
              <a:t>Inefficient use of space</a:t>
            </a:r>
          </a:p>
          <a:p>
            <a:pPr marL="88900" indent="0">
              <a:buNone/>
            </a:pPr>
            <a:endParaRPr lang="en-US" sz="2800" dirty="0"/>
          </a:p>
          <a:p>
            <a:r>
              <a:rPr lang="en-US" sz="2800" dirty="0"/>
              <a:t>Poor alignment reducing capacity</a:t>
            </a:r>
          </a:p>
          <a:p>
            <a:pPr marL="88900" indent="0">
              <a:buNone/>
            </a:pPr>
            <a:endParaRPr lang="en-US" sz="2800" dirty="0"/>
          </a:p>
          <a:p>
            <a:r>
              <a:rPr lang="en-US" sz="2800" dirty="0"/>
              <a:t>Increased risk of minor accidents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7AE8-9E0D-5D79-A6C2-690547844F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2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743100" y="1774675"/>
            <a:ext cx="16578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AI Based </a:t>
            </a:r>
            <a:endParaRPr sz="2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26024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 dirty="0"/>
              <a:t>Alignment with SDG Goals </a:t>
            </a:r>
            <a:endParaRPr sz="2800" b="1" u="sng" dirty="0"/>
          </a:p>
        </p:txBody>
      </p:sp>
      <p:sp>
        <p:nvSpPr>
          <p:cNvPr id="2" name="Google Shape;159;p20">
            <a:extLst>
              <a:ext uri="{FF2B5EF4-FFF2-40B4-BE49-F238E27FC236}">
                <a16:creationId xmlns:a16="http://schemas.microsoft.com/office/drawing/2014/main" id="{F9A9E2F2-DA0E-451B-F653-E88EC235DDB4}"/>
              </a:ext>
            </a:extLst>
          </p:cNvPr>
          <p:cNvSpPr txBox="1"/>
          <p:nvPr/>
        </p:nvSpPr>
        <p:spPr>
          <a:xfrm>
            <a:off x="499350" y="1447136"/>
            <a:ext cx="8145300" cy="4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SDG 9: Industry, Innovation, and Infrastructure</a:t>
            </a:r>
            <a:endParaRPr sz="20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Promotes smart infrastructure by integrating AI and IoT into parking management.</a:t>
            </a:r>
            <a:endParaRPr lang="en-US" sz="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urban mobility and smart city initiatives.</a:t>
            </a:r>
            <a:endParaRPr lang="en-US" sz="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864" y="3518911"/>
            <a:ext cx="3449274" cy="252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/>
              <a:t>Existing Systems</a:t>
            </a:r>
            <a:endParaRPr sz="2800" b="1" u="sng"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311150" y="1549049"/>
            <a:ext cx="8161338" cy="430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</a:rPr>
              <a:t>Manual Parking: Time-consuming, inefficient</a:t>
            </a:r>
          </a:p>
          <a:p>
            <a:pPr marL="342900" indent="-342900">
              <a:buClr>
                <a:schemeClr val="dk1"/>
              </a:buClr>
              <a:buSzPts val="2000"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</a:rPr>
              <a:t>Sensor-based Systems: Expensive hardware installation</a:t>
            </a:r>
          </a:p>
          <a:p>
            <a:pPr marL="342900" indent="-342900">
              <a:buClr>
                <a:schemeClr val="dk1"/>
              </a:buClr>
              <a:buSzPts val="2000"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</a:rPr>
              <a:t>CCTV Surveillance: Used for security, not real-time slot detection</a:t>
            </a: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5687F15F-D459-F245-C692-3551B23D3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>
            <a:extLst>
              <a:ext uri="{FF2B5EF4-FFF2-40B4-BE49-F238E27FC236}">
                <a16:creationId xmlns:a16="http://schemas.microsoft.com/office/drawing/2014/main" id="{D72CE55F-3558-832F-B5D5-8A9F30EEE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u="sng" dirty="0"/>
              <a:t>Proposed System</a:t>
            </a:r>
            <a:endParaRPr sz="2800" b="1" u="sng" dirty="0"/>
          </a:p>
        </p:txBody>
      </p:sp>
      <p:sp>
        <p:nvSpPr>
          <p:cNvPr id="166" name="Google Shape;166;p21">
            <a:extLst>
              <a:ext uri="{FF2B5EF4-FFF2-40B4-BE49-F238E27FC236}">
                <a16:creationId xmlns:a16="http://schemas.microsoft.com/office/drawing/2014/main" id="{A4504B0D-D71F-23D0-27C6-DBE089236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49049"/>
            <a:ext cx="8161338" cy="430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</a:rPr>
              <a:t>Camera-Based Parking Slot Detection using AI</a:t>
            </a:r>
          </a:p>
          <a:p>
            <a:pPr marL="342900" indent="-342900">
              <a:buClr>
                <a:schemeClr val="dk1"/>
              </a:buClr>
              <a:buSzPts val="2000"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</a:rPr>
              <a:t>Real-time updates to mobile app</a:t>
            </a:r>
          </a:p>
          <a:p>
            <a:pPr marL="342900" indent="-342900">
              <a:buClr>
                <a:schemeClr val="dk1"/>
              </a:buClr>
              <a:buSzPts val="2000"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</a:rPr>
              <a:t>AI-powered Parking Guidance</a:t>
            </a:r>
          </a:p>
          <a:p>
            <a:pPr marL="342900" indent="-342900">
              <a:buClr>
                <a:schemeClr val="dk1"/>
              </a:buClr>
              <a:buSzPts val="2000"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</a:rPr>
              <a:t>Warns about misalignment &amp; obstacles</a:t>
            </a:r>
          </a:p>
          <a:p>
            <a:pPr marL="0" indent="0">
              <a:buClr>
                <a:schemeClr val="dk1"/>
              </a:buClr>
              <a:buSzPts val="2000"/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167" name="Google Shape;167;p21">
            <a:extLst>
              <a:ext uri="{FF2B5EF4-FFF2-40B4-BE49-F238E27FC236}">
                <a16:creationId xmlns:a16="http://schemas.microsoft.com/office/drawing/2014/main" id="{C16DC101-07C7-B71E-C45D-7DDF036E37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99566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391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Georgia</vt:lpstr>
      <vt:lpstr>Archivo Narrow</vt:lpstr>
      <vt:lpstr>Arial</vt:lpstr>
      <vt:lpstr>Times New Roman</vt:lpstr>
      <vt:lpstr>Simple Light</vt:lpstr>
      <vt:lpstr>Smart Parking Assistant</vt:lpstr>
      <vt:lpstr>AGENDA   </vt:lpstr>
      <vt:lpstr>Introduction</vt:lpstr>
      <vt:lpstr>PowerPoint Presentation</vt:lpstr>
      <vt:lpstr>PowerPoint Presentation</vt:lpstr>
      <vt:lpstr>PowerPoint Presentation</vt:lpstr>
      <vt:lpstr>Alignment with SDG Goals </vt:lpstr>
      <vt:lpstr>Existing Systems</vt:lpstr>
      <vt:lpstr>Proposed System</vt:lpstr>
      <vt:lpstr>Modules</vt:lpstr>
      <vt:lpstr>PowerPoint Presentation</vt:lpstr>
      <vt:lpstr>Feasibility Analysis</vt:lpstr>
      <vt:lpstr>Benefits of Proposed </vt:lpstr>
      <vt:lpstr>Anticipated Outcomes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Joe Payyappilly</cp:lastModifiedBy>
  <cp:revision>2</cp:revision>
  <dcterms:modified xsi:type="dcterms:W3CDTF">2025-02-01T03:12:37Z</dcterms:modified>
</cp:coreProperties>
</file>