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9923D-FC17-4E6A-8420-567E063A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F4F60D-3915-4C97-925D-B3A544D10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CEBDA-0203-4933-B08F-3CE1CD2D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2FB1-187D-4F97-B6C8-1F0CFA9FFD1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B004B-708B-4A58-AEFB-34BB005B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34D35-2280-4ED4-A8E0-1C424ABF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56F3-3134-4A07-AFA1-8F16988C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2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4349F-9D11-42C2-BD52-9A1C7D0E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784D1D-9856-4C91-8F0E-141778DFA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D01FB-1FC9-4F87-A22D-4AE8E920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2FB1-187D-4F97-B6C8-1F0CFA9FFD1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6168F-A3A7-4CB4-96C0-29B76DCF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81875-69C7-45B8-B638-6A1F3EB9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56F3-3134-4A07-AFA1-8F16988C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2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3CA23-0ED5-4EB9-902C-911AB8014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922A0E-0454-419F-AE53-8A2C4FEB5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812BA-B386-439A-A8E9-90D5B48C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2FB1-187D-4F97-B6C8-1F0CFA9FFD1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87CE6-8CEE-49D7-BD4B-CB3EBECD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CBC06-AE0F-40CA-80FB-9BFF23EC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56F3-3134-4A07-AFA1-8F16988C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6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12497-6266-47A2-9A55-DA8227EE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517FB-E444-4A9F-B4F2-B48BF228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F1E1D-E279-4E56-A11A-E3EDB742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2FB1-187D-4F97-B6C8-1F0CFA9FFD1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4A86A-5192-4C7C-B2B4-929C116B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CBF55-187F-4973-BD3A-4917461C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56F3-3134-4A07-AFA1-8F16988C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5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DBB0C-0BC7-4304-B14A-096C05BC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E9534-98E9-46DF-B876-30CD914D6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6F4E8-C690-4FE7-AFB2-57A9899E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2FB1-187D-4F97-B6C8-1F0CFA9FFD1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BC962-3359-4AD3-89A6-A65C0BD1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EF587-F35B-47ED-B365-788C0717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56F3-3134-4A07-AFA1-8F16988C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874DB-DDBF-4837-BFC8-6E897058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E6C26-CCC0-425E-9D36-35B6C2F2A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51A67-BE6F-4052-A292-561A00E7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454BF-8A86-4400-A81B-E07E857F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2FB1-187D-4F97-B6C8-1F0CFA9FFD1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E2B7B-7BA2-4A62-9C18-118A2D5A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50C6B-CE6F-46D8-92BC-794A4203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56F3-3134-4A07-AFA1-8F16988C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3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C030A-FFCC-4295-B5D3-80D708DF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03E249-E6AB-4845-A7AF-B7905AD92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7F51C8-E564-443E-A829-E4A9EC31F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693AE7-79DD-48F5-9CC3-9F56794D8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6D528E-32B2-4066-A7AE-09DC4F5A2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DF4F8A-E13A-4DF5-A77F-B51E3052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2FB1-187D-4F97-B6C8-1F0CFA9FFD1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9D884E-DA26-4C1F-A613-9801EFD9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C06F4A-4468-4432-8982-D37CF14A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56F3-3134-4A07-AFA1-8F16988C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1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ED6E9-866E-4913-8F2E-D8EE3ED2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9245D8-4B16-44DA-8B13-4F991AFA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2FB1-187D-4F97-B6C8-1F0CFA9FFD1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4AB968-D730-4FB1-ADFB-71B40ABF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BF06B4-ED14-4832-9990-1578A843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56F3-3134-4A07-AFA1-8F16988C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6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330894-4F81-4E17-B86E-F974DA63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2FB1-187D-4F97-B6C8-1F0CFA9FFD1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1906EA-0B94-4741-96A4-6E5E44CD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8A326-7626-4D98-BDF2-F28EAA77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56F3-3134-4A07-AFA1-8F16988C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29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4A936-DBC0-4089-87BB-D1B59AFC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BFAEB-9DC7-4AF7-8A11-983EBB132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9838B5-7BCF-45E3-8A81-5AF9768B8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C310E-731C-4A88-A1AB-34D15E7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2FB1-187D-4F97-B6C8-1F0CFA9FFD1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DA4F1-6FB9-4196-BB72-4938C503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DC143-6BCE-4BE7-A141-F075C8C2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56F3-3134-4A07-AFA1-8F16988C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7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63787-8CEE-4BBC-BC27-AC7B95A0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3ECDF5-1702-4356-B101-33078F10E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987E9-1DF1-43AD-8806-8E8CBE64B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843DB6-B0BA-4145-83B4-748219FE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2FB1-187D-4F97-B6C8-1F0CFA9FFD1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4E032-EC40-4651-B49E-4CB7C42C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B33E3-FAB0-4303-AC41-BBFB27B1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56F3-3134-4A07-AFA1-8F16988C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1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FBA9A9-1552-4991-86CB-AA20C6B1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85BED-45E1-44E1-9AFA-CB8A8000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E76B2-B34D-4DC3-B2FD-F38669837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32FB1-187D-4F97-B6C8-1F0CFA9FFD1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5D23A-579A-4A1C-B36E-9020FEF1F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05C18-8058-4C08-B6F8-C6B13FD7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856F3-3134-4A07-AFA1-8F16988C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4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7EFC4B5-7D95-44D6-8CAE-9F1A70D4C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56806"/>
              </p:ext>
            </p:extLst>
          </p:nvPr>
        </p:nvGraphicFramePr>
        <p:xfrm>
          <a:off x="334736" y="479846"/>
          <a:ext cx="3925766" cy="735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658">
                  <a:extLst>
                    <a:ext uri="{9D8B030D-6E8A-4147-A177-3AD203B41FA5}">
                      <a16:colId xmlns:a16="http://schemas.microsoft.com/office/drawing/2014/main" val="2008884294"/>
                    </a:ext>
                  </a:extLst>
                </a:gridCol>
                <a:gridCol w="2008108">
                  <a:extLst>
                    <a:ext uri="{9D8B030D-6E8A-4147-A177-3AD203B41FA5}">
                      <a16:colId xmlns:a16="http://schemas.microsoft.com/office/drawing/2014/main" val="853591688"/>
                    </a:ext>
                  </a:extLst>
                </a:gridCol>
              </a:tblGrid>
              <a:tr h="297617"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MyClass</a:t>
                      </a:r>
                      <a:r>
                        <a:rPr lang="zh-CN" altLang="en-US" dirty="0"/>
                        <a:t>函数对象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415"/>
                  </a:ext>
                </a:extLst>
              </a:tr>
              <a:tr h="369929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45812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F0687F4-A1D5-46D8-BF36-8BD808C57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79263"/>
              </p:ext>
            </p:extLst>
          </p:nvPr>
        </p:nvGraphicFramePr>
        <p:xfrm>
          <a:off x="5312229" y="479846"/>
          <a:ext cx="47897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857">
                  <a:extLst>
                    <a:ext uri="{9D8B030D-6E8A-4147-A177-3AD203B41FA5}">
                      <a16:colId xmlns:a16="http://schemas.microsoft.com/office/drawing/2014/main" val="2726363356"/>
                    </a:ext>
                  </a:extLst>
                </a:gridCol>
                <a:gridCol w="2394857">
                  <a:extLst>
                    <a:ext uri="{9D8B030D-6E8A-4147-A177-3AD203B41FA5}">
                      <a16:colId xmlns:a16="http://schemas.microsoft.com/office/drawing/2014/main" val="23102946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原型对象（</a:t>
                      </a:r>
                      <a:r>
                        <a:rPr lang="en-US" altLang="zh-CN" dirty="0"/>
                        <a:t>0x123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2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43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0x223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38968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1BEF9AA-3453-47F7-9774-379E182B96C4}"/>
              </a:ext>
            </a:extLst>
          </p:cNvPr>
          <p:cNvCxnSpPr>
            <a:cxnSpLocks/>
          </p:cNvCxnSpPr>
          <p:nvPr/>
        </p:nvCxnSpPr>
        <p:spPr>
          <a:xfrm flipV="1">
            <a:off x="4260502" y="653143"/>
            <a:ext cx="1153327" cy="33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113C0CB-3C1D-474B-8AEB-C79FE68BD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78738"/>
              </p:ext>
            </p:extLst>
          </p:nvPr>
        </p:nvGraphicFramePr>
        <p:xfrm>
          <a:off x="334736" y="1853957"/>
          <a:ext cx="3925766" cy="116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883">
                  <a:extLst>
                    <a:ext uri="{9D8B030D-6E8A-4147-A177-3AD203B41FA5}">
                      <a16:colId xmlns:a16="http://schemas.microsoft.com/office/drawing/2014/main" val="2068356164"/>
                    </a:ext>
                  </a:extLst>
                </a:gridCol>
                <a:gridCol w="1962883">
                  <a:extLst>
                    <a:ext uri="{9D8B030D-6E8A-4147-A177-3AD203B41FA5}">
                      <a16:colId xmlns:a16="http://schemas.microsoft.com/office/drawing/2014/main" val="68251745"/>
                    </a:ext>
                  </a:extLst>
                </a:gridCol>
              </a:tblGrid>
              <a:tr h="389064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  <a:r>
                        <a:rPr lang="en-US" altLang="zh-CN" dirty="0" err="1"/>
                        <a:t>MyClass</a:t>
                      </a:r>
                      <a:r>
                        <a:rPr lang="zh-CN" altLang="en-US" dirty="0"/>
                        <a:t>创建的对象</a:t>
                      </a:r>
                      <a:r>
                        <a:rPr lang="en-US" altLang="zh-CN" dirty="0"/>
                        <a:t>mc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69938"/>
                  </a:ext>
                </a:extLst>
              </a:tr>
              <a:tr h="389064">
                <a:tc>
                  <a:txBody>
                    <a:bodyPr/>
                    <a:lstStyle/>
                    <a:p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81985"/>
                  </a:ext>
                </a:extLst>
              </a:tr>
              <a:tr h="389064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我是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53961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5927F6-722D-44D5-9FEB-3F39EF5EF7AD}"/>
              </a:ext>
            </a:extLst>
          </p:cNvPr>
          <p:cNvCxnSpPr>
            <a:cxnSpLocks/>
          </p:cNvCxnSpPr>
          <p:nvPr/>
        </p:nvCxnSpPr>
        <p:spPr>
          <a:xfrm flipV="1">
            <a:off x="4260502" y="653143"/>
            <a:ext cx="1153327" cy="14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9">
            <a:extLst>
              <a:ext uri="{FF2B5EF4-FFF2-40B4-BE49-F238E27FC236}">
                <a16:creationId xmlns:a16="http://schemas.microsoft.com/office/drawing/2014/main" id="{B818B029-7BC3-4EE4-83F3-A7B529A1A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50834"/>
              </p:ext>
            </p:extLst>
          </p:nvPr>
        </p:nvGraphicFramePr>
        <p:xfrm>
          <a:off x="334736" y="3405348"/>
          <a:ext cx="3925766" cy="116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883">
                  <a:extLst>
                    <a:ext uri="{9D8B030D-6E8A-4147-A177-3AD203B41FA5}">
                      <a16:colId xmlns:a16="http://schemas.microsoft.com/office/drawing/2014/main" val="2068356164"/>
                    </a:ext>
                  </a:extLst>
                </a:gridCol>
                <a:gridCol w="1962883">
                  <a:extLst>
                    <a:ext uri="{9D8B030D-6E8A-4147-A177-3AD203B41FA5}">
                      <a16:colId xmlns:a16="http://schemas.microsoft.com/office/drawing/2014/main" val="68251745"/>
                    </a:ext>
                  </a:extLst>
                </a:gridCol>
              </a:tblGrid>
              <a:tr h="389064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  <a:r>
                        <a:rPr lang="en-US" altLang="zh-CN" dirty="0" err="1"/>
                        <a:t>MyClass</a:t>
                      </a:r>
                      <a:r>
                        <a:rPr lang="zh-CN" altLang="en-US" dirty="0"/>
                        <a:t>创建的对象</a:t>
                      </a:r>
                      <a:r>
                        <a:rPr lang="en-US" altLang="zh-CN" dirty="0"/>
                        <a:t>mc2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69938"/>
                  </a:ext>
                </a:extLst>
              </a:tr>
              <a:tr h="389064">
                <a:tc>
                  <a:txBody>
                    <a:bodyPr/>
                    <a:lstStyle/>
                    <a:p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81985"/>
                  </a:ext>
                </a:extLst>
              </a:tr>
              <a:tr h="3890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53961"/>
                  </a:ext>
                </a:extLst>
              </a:tr>
            </a:tbl>
          </a:graphicData>
        </a:graphic>
      </p:graphicFrame>
      <p:graphicFrame>
        <p:nvGraphicFramePr>
          <p:cNvPr id="17" name="表格 9">
            <a:extLst>
              <a:ext uri="{FF2B5EF4-FFF2-40B4-BE49-F238E27FC236}">
                <a16:creationId xmlns:a16="http://schemas.microsoft.com/office/drawing/2014/main" id="{57975484-A467-401F-9374-BC1519437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43040"/>
              </p:ext>
            </p:extLst>
          </p:nvPr>
        </p:nvGraphicFramePr>
        <p:xfrm>
          <a:off x="334736" y="5210962"/>
          <a:ext cx="3925766" cy="116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883">
                  <a:extLst>
                    <a:ext uri="{9D8B030D-6E8A-4147-A177-3AD203B41FA5}">
                      <a16:colId xmlns:a16="http://schemas.microsoft.com/office/drawing/2014/main" val="2068356164"/>
                    </a:ext>
                  </a:extLst>
                </a:gridCol>
                <a:gridCol w="1962883">
                  <a:extLst>
                    <a:ext uri="{9D8B030D-6E8A-4147-A177-3AD203B41FA5}">
                      <a16:colId xmlns:a16="http://schemas.microsoft.com/office/drawing/2014/main" val="68251745"/>
                    </a:ext>
                  </a:extLst>
                </a:gridCol>
              </a:tblGrid>
              <a:tr h="389064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  <a:r>
                        <a:rPr lang="en-US" altLang="zh-CN" dirty="0" err="1"/>
                        <a:t>MyClass</a:t>
                      </a:r>
                      <a:r>
                        <a:rPr lang="zh-CN" altLang="en-US" dirty="0"/>
                        <a:t>创建的对象</a:t>
                      </a:r>
                      <a:r>
                        <a:rPr lang="en-US" altLang="zh-CN" dirty="0"/>
                        <a:t>mc3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69938"/>
                  </a:ext>
                </a:extLst>
              </a:tr>
              <a:tr h="389064">
                <a:tc>
                  <a:txBody>
                    <a:bodyPr/>
                    <a:lstStyle/>
                    <a:p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81985"/>
                  </a:ext>
                </a:extLst>
              </a:tr>
              <a:tr h="389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53961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7C8307-BE95-4A22-92F8-CD376B68B3B5}"/>
              </a:ext>
            </a:extLst>
          </p:cNvPr>
          <p:cNvCxnSpPr>
            <a:endCxn id="5" idx="1"/>
          </p:cNvCxnSpPr>
          <p:nvPr/>
        </p:nvCxnSpPr>
        <p:spPr>
          <a:xfrm flipV="1">
            <a:off x="4260502" y="1036106"/>
            <a:ext cx="1051727" cy="295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D9C3175-C4E4-4171-99FD-C45420BB44F1}"/>
              </a:ext>
            </a:extLst>
          </p:cNvPr>
          <p:cNvCxnSpPr/>
          <p:nvPr/>
        </p:nvCxnSpPr>
        <p:spPr>
          <a:xfrm flipV="1">
            <a:off x="4136571" y="811111"/>
            <a:ext cx="1277258" cy="498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D7E1F8C2-BC32-46C1-B227-CCBE2A750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20698"/>
              </p:ext>
            </p:extLst>
          </p:nvPr>
        </p:nvGraphicFramePr>
        <p:xfrm>
          <a:off x="5363029" y="2406158"/>
          <a:ext cx="47897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857">
                  <a:extLst>
                    <a:ext uri="{9D8B030D-6E8A-4147-A177-3AD203B41FA5}">
                      <a16:colId xmlns:a16="http://schemas.microsoft.com/office/drawing/2014/main" val="1853752679"/>
                    </a:ext>
                  </a:extLst>
                </a:gridCol>
                <a:gridCol w="2394857">
                  <a:extLst>
                    <a:ext uri="{9D8B030D-6E8A-4147-A177-3AD203B41FA5}">
                      <a16:colId xmlns:a16="http://schemas.microsoft.com/office/drawing/2014/main" val="41603098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原型对象（</a:t>
                      </a:r>
                      <a:r>
                        <a:rPr lang="en-US" altLang="zh-CN" dirty="0"/>
                        <a:t>0x223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92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50410"/>
                  </a:ext>
                </a:extLst>
              </a:tr>
            </a:tbl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5490C78-A12D-4C5C-8775-AA8398CC14CA}"/>
              </a:ext>
            </a:extLst>
          </p:cNvPr>
          <p:cNvCxnSpPr>
            <a:cxnSpLocks/>
          </p:cNvCxnSpPr>
          <p:nvPr/>
        </p:nvCxnSpPr>
        <p:spPr>
          <a:xfrm flipH="1">
            <a:off x="7355289" y="1455858"/>
            <a:ext cx="707048" cy="9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7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61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 悦恒</dc:creator>
  <cp:lastModifiedBy>乔 悦恒</cp:lastModifiedBy>
  <cp:revision>1</cp:revision>
  <dcterms:created xsi:type="dcterms:W3CDTF">2022-02-21T03:25:24Z</dcterms:created>
  <dcterms:modified xsi:type="dcterms:W3CDTF">2022-02-21T06:48:45Z</dcterms:modified>
</cp:coreProperties>
</file>