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7" r:id="rId5"/>
    <p:sldId id="258" r:id="rId6"/>
    <p:sldId id="260" r:id="rId7"/>
    <p:sldId id="259" r:id="rId8"/>
    <p:sldId id="261" r:id="rId9"/>
    <p:sldId id="262" r:id="rId10"/>
    <p:sldId id="263" r:id="rId11"/>
    <p:sldId id="273" r:id="rId12"/>
    <p:sldId id="274" r:id="rId13"/>
    <p:sldId id="27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0" d="100"/>
          <a:sy n="190" d="100"/>
        </p:scale>
        <p:origin x="-7685" y="-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9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41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3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1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2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1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9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4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29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7361-A333-41EE-9A9F-A529D4D9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海戰棋</a:t>
            </a:r>
            <a:r>
              <a:rPr lang="en-US" altLang="zh-TW" dirty="0">
                <a:latin typeface="+mj-ea"/>
              </a:rPr>
              <a:t>----</a:t>
            </a:r>
            <a:r>
              <a:rPr lang="zh-TW" altLang="en-US" dirty="0">
                <a:latin typeface="+mj-ea"/>
              </a:rPr>
              <a:t>最終征戰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AD2519-A044-4807-91FF-7CC80C68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組員：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資訊三甲 林泓劭 </a:t>
            </a:r>
            <a:r>
              <a:rPr lang="en-US" altLang="zh-TW" dirty="0">
                <a:latin typeface="+mj-ea"/>
                <a:ea typeface="+mj-ea"/>
              </a:rPr>
              <a:t>D0745530</a:t>
            </a:r>
          </a:p>
          <a:p>
            <a:r>
              <a:rPr lang="zh-TW" altLang="en-US" dirty="0">
                <a:latin typeface="+mj-ea"/>
                <a:ea typeface="+mj-ea"/>
              </a:rPr>
              <a:t>資訊三甲 馮伯誠 </a:t>
            </a:r>
            <a:r>
              <a:rPr lang="en-US" altLang="zh-TW" dirty="0">
                <a:latin typeface="+mj-ea"/>
                <a:ea typeface="+mj-ea"/>
              </a:rPr>
              <a:t>D0745908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5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--</a:t>
            </a:r>
            <a:r>
              <a:rPr lang="zh-TW" altLang="en-US" sz="4400" dirty="0">
                <a:latin typeface="+mn-ea"/>
                <a:ea typeface="+mn-ea"/>
              </a:rPr>
              <a:t>登入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864091-99D2-4AA0-B0DB-2A93D7619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66" y="1886674"/>
            <a:ext cx="8542116" cy="41784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8009682" y="3090441"/>
            <a:ext cx="3183038" cy="2847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020992" y="272111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661949" y="285036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5661948" y="397590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458565-AC17-41BE-891F-05574FC5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48" y="1535045"/>
            <a:ext cx="5621296" cy="50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EF71A09-B50A-45A7-804A-4C7944910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60" y="1444124"/>
            <a:ext cx="4739045" cy="534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進入房間等待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4061489" y="3870959"/>
            <a:ext cx="3497253" cy="117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5810117" y="2037340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810116" y="2839424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759240-8BDB-4D7E-BDC0-3FF553F3B560}"/>
              </a:ext>
            </a:extLst>
          </p:cNvPr>
          <p:cNvSpPr/>
          <p:nvPr/>
        </p:nvSpPr>
        <p:spPr>
          <a:xfrm>
            <a:off x="7381876" y="2314526"/>
            <a:ext cx="1716799" cy="151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左-上雙向 4">
            <a:extLst>
              <a:ext uri="{FF2B5EF4-FFF2-40B4-BE49-F238E27FC236}">
                <a16:creationId xmlns:a16="http://schemas.microsoft.com/office/drawing/2014/main" id="{C9AB6088-A645-4C09-8AA0-2E5A0425CE36}"/>
              </a:ext>
            </a:extLst>
          </p:cNvPr>
          <p:cNvSpPr/>
          <p:nvPr/>
        </p:nvSpPr>
        <p:spPr>
          <a:xfrm>
            <a:off x="7558742" y="3926321"/>
            <a:ext cx="709603" cy="770932"/>
          </a:xfrm>
          <a:prstGeom prst="leftUpArrow">
            <a:avLst>
              <a:gd name="adj1" fmla="val 10956"/>
              <a:gd name="adj2" fmla="val 18480"/>
              <a:gd name="adj3" fmla="val 23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94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998C0CD-E750-40E5-9F9A-00B9C7FE0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92" y="1451428"/>
            <a:ext cx="6530308" cy="50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設置船艦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829161" y="2621373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6638915" y="3429000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6638916" y="4500567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CAA6D-630F-47A0-A1A6-AC33A4D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CDEAFE-8462-4533-85E3-D047C00487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93" y="624110"/>
            <a:ext cx="5173019" cy="5811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244986-0C97-41D0-95BF-322ABACA34DB}"/>
              </a:ext>
            </a:extLst>
          </p:cNvPr>
          <p:cNvSpPr/>
          <p:nvPr/>
        </p:nvSpPr>
        <p:spPr>
          <a:xfrm>
            <a:off x="2592707" y="5030942"/>
            <a:ext cx="5173019" cy="1451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9024C9-F868-4F57-A50C-5C52DD8A315F}"/>
              </a:ext>
            </a:extLst>
          </p:cNvPr>
          <p:cNvSpPr txBox="1"/>
          <p:nvPr/>
        </p:nvSpPr>
        <p:spPr>
          <a:xfrm>
            <a:off x="8280580" y="3892052"/>
            <a:ext cx="4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3A432E8-B7A2-4A49-8612-696DDAEEAA13}"/>
              </a:ext>
            </a:extLst>
          </p:cNvPr>
          <p:cNvSpPr/>
          <p:nvPr/>
        </p:nvSpPr>
        <p:spPr>
          <a:xfrm rot="10800000">
            <a:off x="8395950" y="3429000"/>
            <a:ext cx="235768" cy="52899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5395962-53B0-4F43-B045-D60F6323700F}"/>
              </a:ext>
            </a:extLst>
          </p:cNvPr>
          <p:cNvSpPr/>
          <p:nvPr/>
        </p:nvSpPr>
        <p:spPr>
          <a:xfrm rot="2663093">
            <a:off x="7646065" y="3366479"/>
            <a:ext cx="174438" cy="32710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FB1EB8-409C-4D61-93DE-FC976658E8F0}"/>
              </a:ext>
            </a:extLst>
          </p:cNvPr>
          <p:cNvSpPr txBox="1"/>
          <p:nvPr/>
        </p:nvSpPr>
        <p:spPr>
          <a:xfrm>
            <a:off x="4275574" y="1949380"/>
            <a:ext cx="17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前端背景執行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BBAE8A-3156-4714-933F-D249DE0CB3A2}"/>
              </a:ext>
            </a:extLst>
          </p:cNvPr>
          <p:cNvSpPr txBox="1"/>
          <p:nvPr/>
        </p:nvSpPr>
        <p:spPr>
          <a:xfrm>
            <a:off x="4632290" y="3588662"/>
            <a:ext cx="138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使用者操作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D18219-D829-49E6-81A6-BF9B565BCE28}"/>
              </a:ext>
            </a:extLst>
          </p:cNvPr>
          <p:cNvSpPr/>
          <p:nvPr/>
        </p:nvSpPr>
        <p:spPr>
          <a:xfrm>
            <a:off x="7048768" y="1346769"/>
            <a:ext cx="3884618" cy="363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C117C3-1F1D-4059-BA9C-41E1321EEE28}"/>
              </a:ext>
            </a:extLst>
          </p:cNvPr>
          <p:cNvSpPr/>
          <p:nvPr/>
        </p:nvSpPr>
        <p:spPr>
          <a:xfrm>
            <a:off x="6844231" y="1744579"/>
            <a:ext cx="4240864" cy="810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925E2-820E-4CAA-A90E-2CB778A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543" y="3015466"/>
            <a:ext cx="1862914" cy="82706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FAA0-F1CF-4150-B48A-F348234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3178-6C5C-4D73-BED0-29233B54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規則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分工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連線方式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設計過程遭遇的問題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循序圖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97050-81C7-40BB-9DA0-242A1C9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100" y="1439901"/>
            <a:ext cx="2074682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x 10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圖紙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8810"/>
              </p:ext>
            </p:extLst>
          </p:nvPr>
        </p:nvGraphicFramePr>
        <p:xfrm>
          <a:off x="1164676" y="2276466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843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7745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397380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742441" y="3018623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479498" y="4082001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805383" y="5091661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456247" y="4585422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5058973" y="4127099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B5A0A0-A7D6-4E99-A2AB-B772F38A9B05}"/>
              </a:ext>
            </a:extLst>
          </p:cNvPr>
          <p:cNvSpPr txBox="1"/>
          <p:nvPr/>
        </p:nvSpPr>
        <p:spPr>
          <a:xfrm>
            <a:off x="7482847" y="239834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航空母艦</a:t>
            </a:r>
            <a:r>
              <a:rPr lang="en-US" altLang="zh-TW" sz="2400" dirty="0"/>
              <a:t>(5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DB918B-FC64-4326-B7BF-B8961F7D6F22}"/>
              </a:ext>
            </a:extLst>
          </p:cNvPr>
          <p:cNvSpPr txBox="1"/>
          <p:nvPr/>
        </p:nvSpPr>
        <p:spPr>
          <a:xfrm>
            <a:off x="7482847" y="3202983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戰艦</a:t>
            </a:r>
            <a:r>
              <a:rPr lang="en-US" altLang="zh-TW" sz="2400" dirty="0"/>
              <a:t>(4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C884BF-8890-41EE-A07A-9DDFCDE0006B}"/>
              </a:ext>
            </a:extLst>
          </p:cNvPr>
          <p:cNvSpPr txBox="1"/>
          <p:nvPr/>
        </p:nvSpPr>
        <p:spPr>
          <a:xfrm>
            <a:off x="7482847" y="4068862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巡洋艦</a:t>
            </a:r>
            <a:r>
              <a:rPr lang="en-US" altLang="zh-TW" sz="2400" dirty="0"/>
              <a:t>(3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87AE3F-5868-445E-B7C1-C8598970E8EA}"/>
              </a:ext>
            </a:extLst>
          </p:cNvPr>
          <p:cNvSpPr txBox="1"/>
          <p:nvPr/>
        </p:nvSpPr>
        <p:spPr>
          <a:xfrm>
            <a:off x="7482847" y="4939469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潛水艦</a:t>
            </a:r>
            <a:r>
              <a:rPr lang="en-US" altLang="zh-TW" sz="2400" dirty="0"/>
              <a:t>(2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A3389C-DB56-4470-BA5A-58B02EA1F8F9}"/>
              </a:ext>
            </a:extLst>
          </p:cNvPr>
          <p:cNvSpPr txBox="1"/>
          <p:nvPr/>
        </p:nvSpPr>
        <p:spPr>
          <a:xfrm>
            <a:off x="7482847" y="568769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驅逐艦</a:t>
            </a:r>
            <a:r>
              <a:rPr lang="en-US" altLang="zh-TW" sz="2400" dirty="0"/>
              <a:t>(1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8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66311-9EDD-401E-8906-89787A12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A73B3-1D98-4D43-8C61-D9DF545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n-ea"/>
              </a:rPr>
              <a:t>回合制戰鬥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遊戲進行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	1. </a:t>
            </a:r>
            <a:r>
              <a:rPr lang="zh-TW" altLang="en-US" dirty="0">
                <a:latin typeface="+mn-ea"/>
              </a:rPr>
              <a:t>命中   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攻擊方飛彈擊中對方船艦任意位置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2.</a:t>
            </a:r>
            <a:r>
              <a:rPr lang="zh-TW" altLang="en-US" dirty="0">
                <a:latin typeface="+mn-ea"/>
              </a:rPr>
              <a:t> 未命中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未擊中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擊沉標準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船艦所有位置都被擊中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勝利標準  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其中一方船艦都被擊沉，另一方獲勝</a:t>
            </a:r>
          </a:p>
        </p:txBody>
      </p:sp>
    </p:spTree>
    <p:extLst>
      <p:ext uri="{BB962C8B-B14F-4D97-AF65-F5344CB8AC3E}">
        <p14:creationId xmlns:p14="http://schemas.microsoft.com/office/powerpoint/2010/main" val="123594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海戰棋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規則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1986"/>
              </p:ext>
            </p:extLst>
          </p:nvPr>
        </p:nvGraphicFramePr>
        <p:xfrm>
          <a:off x="838200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197559-A8B1-49DC-821B-1FEB1DAD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52203"/>
              </p:ext>
            </p:extLst>
          </p:nvPr>
        </p:nvGraphicFramePr>
        <p:xfrm>
          <a:off x="6627829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96F29CC-32C4-45D8-9491-BB1FFF07EBF8}"/>
              </a:ext>
            </a:extLst>
          </p:cNvPr>
          <p:cNvSpPr/>
          <p:nvPr/>
        </p:nvSpPr>
        <p:spPr>
          <a:xfrm>
            <a:off x="4809786" y="1415048"/>
            <a:ext cx="822960" cy="522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A882B65-C7E7-4AF7-B19E-EECAC4D52295}"/>
              </a:ext>
            </a:extLst>
          </p:cNvPr>
          <p:cNvSpPr/>
          <p:nvPr/>
        </p:nvSpPr>
        <p:spPr>
          <a:xfrm>
            <a:off x="11132700" y="1378216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415965" y="2940047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153022" y="4003425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478907" y="5013085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129771" y="4506846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4732497" y="4048523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71B2835D-DC08-4F0A-8669-C3E95BDD9C61}"/>
              </a:ext>
            </a:extLst>
          </p:cNvPr>
          <p:cNvSpPr/>
          <p:nvPr/>
        </p:nvSpPr>
        <p:spPr>
          <a:xfrm>
            <a:off x="11132700" y="1410363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379894-E699-4F5D-9B22-F93AC7AD76E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2EF4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D43DF9-AFF9-49EE-B44D-7808179A16B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  <p:bldP spid="19" grpId="1" animBg="1"/>
      <p:bldP spid="20" grpId="0" animBg="1"/>
      <p:bldP spid="20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2F7E-90F3-4670-AA2E-DDDAF7D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1007-D276-4609-B2E4-10EDC12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+mn-ea"/>
              </a:rPr>
              <a:t>前端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圖形化使用者介面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後端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遊戲進行流程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監測</a:t>
            </a:r>
            <a:r>
              <a:rPr lang="zh-TW" altLang="en-US" sz="2400" dirty="0">
                <a:latin typeface="+mn-ea"/>
              </a:rPr>
              <a:t>連線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遊戲勝負判斷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158D2-2677-4FDE-9E86-59BA8AE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連線方式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77B85-3EEA-4408-8803-A7FAC6F3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簡單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281BC-172F-4D72-8AE3-EED9E4C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執行過程遭遇的問題</a:t>
            </a:r>
          </a:p>
        </p:txBody>
      </p:sp>
      <p:pic>
        <p:nvPicPr>
          <p:cNvPr id="5" name="圖形 4" descr="使用者">
            <a:extLst>
              <a:ext uri="{FF2B5EF4-FFF2-40B4-BE49-F238E27FC236}">
                <a16:creationId xmlns:a16="http://schemas.microsoft.com/office/drawing/2014/main" id="{2DA5B07A-FCDF-4772-B1AC-65D9D44D6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724" y="2810436"/>
            <a:ext cx="1670262" cy="1670262"/>
          </a:xfrm>
          <a:prstGeom prst="rect">
            <a:avLst/>
          </a:prstGeom>
        </p:spPr>
      </p:pic>
      <p:pic>
        <p:nvPicPr>
          <p:cNvPr id="7" name="圖形 6" descr="電腦">
            <a:extLst>
              <a:ext uri="{FF2B5EF4-FFF2-40B4-BE49-F238E27FC236}">
                <a16:creationId xmlns:a16="http://schemas.microsoft.com/office/drawing/2014/main" id="{70C64FB6-4C33-437F-97D1-7EE13B050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7427" y="2810436"/>
            <a:ext cx="1670263" cy="167026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7EB4F69-E5EA-4F75-926A-CDD09BAB5B2F}"/>
              </a:ext>
            </a:extLst>
          </p:cNvPr>
          <p:cNvSpPr/>
          <p:nvPr/>
        </p:nvSpPr>
        <p:spPr>
          <a:xfrm rot="10800000">
            <a:off x="4037986" y="3392230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DA622C7-072C-43EE-BD29-6163F7C12BF1}"/>
              </a:ext>
            </a:extLst>
          </p:cNvPr>
          <p:cNvSpPr/>
          <p:nvPr/>
        </p:nvSpPr>
        <p:spPr>
          <a:xfrm>
            <a:off x="5101989" y="2746406"/>
            <a:ext cx="1432560" cy="1798320"/>
          </a:xfrm>
          <a:prstGeom prst="mathMultiply">
            <a:avLst>
              <a:gd name="adj1" fmla="val 72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DC6CC-55EB-4CBF-B801-528F71491D96}"/>
              </a:ext>
            </a:extLst>
          </p:cNvPr>
          <p:cNvSpPr/>
          <p:nvPr/>
        </p:nvSpPr>
        <p:spPr>
          <a:xfrm>
            <a:off x="2367724" y="1905000"/>
            <a:ext cx="4166825" cy="365358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AB85-04CB-4B41-9457-384EAB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02480-8ECD-4EC6-B457-3C84B1DD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無法主動傳送訊息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由客戶端提出獲取訊息要求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無法確認客戶端狀態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客戶端定時發送信號，伺服器端定時檢查與刷新</a:t>
            </a:r>
          </a:p>
        </p:txBody>
      </p:sp>
    </p:spTree>
    <p:extLst>
      <p:ext uri="{BB962C8B-B14F-4D97-AF65-F5344CB8AC3E}">
        <p14:creationId xmlns:p14="http://schemas.microsoft.com/office/powerpoint/2010/main" val="312276912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259</TotalTime>
  <Words>305</Words>
  <Application>Microsoft Office PowerPoint</Application>
  <PresentationFormat>寬螢幕</PresentationFormat>
  <Paragraphs>130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Century Gothic</vt:lpstr>
      <vt:lpstr>Times New Roman</vt:lpstr>
      <vt:lpstr>Wingdings 3</vt:lpstr>
      <vt:lpstr>絲縷</vt:lpstr>
      <vt:lpstr>海戰棋----最終征戰</vt:lpstr>
      <vt:lpstr>大綱</vt:lpstr>
      <vt:lpstr>海戰棋—規則</vt:lpstr>
      <vt:lpstr>海戰棋—規則</vt:lpstr>
      <vt:lpstr>海戰棋—規則</vt:lpstr>
      <vt:lpstr>分工</vt:lpstr>
      <vt:lpstr>連線方式</vt:lpstr>
      <vt:lpstr>執行過程遭遇的問題</vt:lpstr>
      <vt:lpstr>如何解決</vt:lpstr>
      <vt:lpstr>循序圖--登入</vt:lpstr>
      <vt:lpstr>循序圖—進入房間等待</vt:lpstr>
      <vt:lpstr>循序圖—設置船艦</vt:lpstr>
      <vt:lpstr>循序圖—攻擊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海戰棋----最終征戰</dc:title>
  <dc:creator>lin joe</dc:creator>
  <cp:lastModifiedBy>lin joe</cp:lastModifiedBy>
  <cp:revision>47</cp:revision>
  <dcterms:created xsi:type="dcterms:W3CDTF">2021-01-04T14:45:19Z</dcterms:created>
  <dcterms:modified xsi:type="dcterms:W3CDTF">2021-01-05T11:07:41Z</dcterms:modified>
</cp:coreProperties>
</file>