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9" r:id="rId7"/>
    <p:sldId id="270" r:id="rId8"/>
    <p:sldId id="271" r:id="rId9"/>
    <p:sldId id="267" r:id="rId10"/>
    <p:sldId id="266" r:id="rId11"/>
    <p:sldId id="260" r:id="rId12"/>
    <p:sldId id="259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CA2E7-F20B-46B2-B8EF-4BFE85C3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D96A63-3AE9-476C-A7DB-346D8457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2906E-CB5A-46E3-9DD8-64984F22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E717A-84BE-44C9-BF30-74F4ED78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69D11-B5B1-424C-AC65-A41D1FA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218E7-B995-4C27-BF0E-E015051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CE4890-FD15-4316-AB06-2585F0B5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B0008-87D8-4E0C-BDBF-CDA95F9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934FE-2F46-4A7D-B2FD-D1F801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B96EC-C675-4927-8702-B7001D3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2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7177C2-BC6F-4A7C-91B3-CA5C5104B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DCE96-D5CD-4D88-8D5C-E744E32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9524A-6932-4694-B2CD-54A0C0B7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1A753-9D74-43B1-BA58-82E27461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D212D-0D4F-48C7-B222-283051ED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E1A11-F349-4996-BFF9-6B7ED72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F819-1BAE-464E-9CAD-8369BD2A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1763F-E644-4D6F-A057-8DD6C570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78099-77D4-488C-9D3A-554510B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51526-587E-420F-B966-8993C6B9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36933-90D6-406C-B84E-41B4EB43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78182B-05F1-48A6-B5D1-8F96BDA1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1D358-4F32-4121-BA97-7C35620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9109C-1ED6-4336-9B7C-D20BB4D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6398-6524-4100-A2C8-D9B7DD73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FD41D-7346-4EBC-90F7-2E8689A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73231-3774-4D27-A26B-FF09662F0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EFF8A-F71C-4C6E-BD42-C6ED2626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407E8-7330-4A8D-8E97-626D894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871B7F-CBBE-49F2-915A-C9349844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0C63C-FF2B-46A4-B8D3-45647F15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6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7FF70-E9B1-45B2-B88D-666CBECF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54AA0-2A44-49E9-9487-C242BBEE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13BE0-5E15-4958-B08C-FC0EADD0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18762C-7C3D-4D92-BF2A-A4E26F20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1E6B44-7699-4E51-9ABB-E1586D966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D58D62-82DC-48C6-AEEA-F4ADB82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7A00DD-CE38-4E70-8164-37A4FE1F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0BCB32-BD54-4E25-B045-4C50E548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C5412-86E7-4D7E-A026-27C60DA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7C86CA-AB04-4615-BE2D-5B7FEEE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B9B0A-12B8-453E-9F75-A9AA6EE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D9554-353D-4809-91E4-DD15321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5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DDF63D-49F1-4A4A-8789-C034726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63C6B-D621-4ED5-B6AA-E9E3D45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DB2091-1D44-456E-B590-0EA215D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DD1E-D895-4D74-9785-E2F8B82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7C29-2A2B-4628-969B-EB5D1402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A20FB4-D37B-4DC8-8341-A0206632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85B7A-9213-4465-AF7B-D081A130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D2592-2FCC-4560-B761-7E9B01F9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4A6C5-2BB8-4E87-A5BF-D9FD544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9BEB9-6E2D-48EC-B14F-C7A5967F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B8975-E758-487A-9909-CC1FA74A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41066-AE04-40DF-8305-065BA589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1700F-7812-4DF1-AA52-DAD1CAB1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68D929-3AC1-4FDB-812A-5EBB1426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D26C4B-F4D3-4845-B0E7-2ECF52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89929F-6E64-4D7A-9EC6-955793D1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4EB46-C085-4C44-8C17-3B37A7E8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83BD1-5B80-4F2F-A25A-192CC832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22573-55B0-4B43-9101-9FAE4C0A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9E9142-215A-4B66-8D14-70691F71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----</a:t>
            </a:r>
            <a:r>
              <a:rPr lang="zh-TW" altLang="en-US" dirty="0"/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dirty="0"/>
              <a:t>資訊三甲 林泓劭 </a:t>
            </a:r>
            <a:r>
              <a:rPr lang="en-US" altLang="zh-TW" dirty="0"/>
              <a:t>D0745530</a:t>
            </a:r>
          </a:p>
          <a:p>
            <a:r>
              <a:rPr lang="zh-TW" altLang="en-US" dirty="0"/>
              <a:t>資訊三甲 馮伯誠 </a:t>
            </a:r>
            <a:r>
              <a:rPr lang="en-US" altLang="zh-TW" dirty="0"/>
              <a:t>D0745908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8654-850E-4E89-A5B1-89BF7F3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5C3E9-3F07-44EB-98D1-D5041BC5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攻擊手段 </a:t>
            </a:r>
            <a:r>
              <a:rPr lang="en-US" altLang="zh-TW" dirty="0"/>
              <a:t>	</a:t>
            </a:r>
            <a:r>
              <a:rPr lang="zh-TW" altLang="en-US" dirty="0"/>
              <a:t>飛彈</a:t>
            </a:r>
            <a:r>
              <a:rPr lang="en-US" altLang="zh-TW" dirty="0"/>
              <a:t>(missile)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B0D317-F5F6-400F-9986-2F77393C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95" y="2915039"/>
            <a:ext cx="2791215" cy="2800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955C84-E01C-4EBA-9697-73077030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20" y="2915039"/>
            <a:ext cx="2772162" cy="2867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DE5A077-4B66-4AD5-8F3C-0E7DA9F53D82}"/>
              </a:ext>
            </a:extLst>
          </p:cNvPr>
          <p:cNvSpPr txBox="1"/>
          <p:nvPr/>
        </p:nvSpPr>
        <p:spPr>
          <a:xfrm>
            <a:off x="2341984" y="2545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攻擊成功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CFD1D7-91E4-4D99-93CA-CDF7FCE84BDD}"/>
              </a:ext>
            </a:extLst>
          </p:cNvPr>
          <p:cNvSpPr txBox="1"/>
          <p:nvPr/>
        </p:nvSpPr>
        <p:spPr>
          <a:xfrm>
            <a:off x="7597792" y="2595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攻擊失敗</a:t>
            </a:r>
          </a:p>
        </p:txBody>
      </p:sp>
    </p:spTree>
    <p:extLst>
      <p:ext uri="{BB962C8B-B14F-4D97-AF65-F5344CB8AC3E}">
        <p14:creationId xmlns:p14="http://schemas.microsoft.com/office/powerpoint/2010/main" val="58563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圖形化使用者介面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後端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遊戲進行流程以及連線</a:t>
            </a: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RMI</a:t>
            </a:r>
          </a:p>
          <a:p>
            <a:endParaRPr lang="en-US" altLang="zh-TW" dirty="0"/>
          </a:p>
          <a:p>
            <a:r>
              <a:rPr lang="en-US" altLang="zh-TW" dirty="0"/>
              <a:t>why?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設計過程遭遇的問題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7DCD-CA85-4C6D-A36F-B4888EAE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無法主動傳送訊息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無法確認玩家連線狀態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2480-8ECD-4EC6-B457-3C84B1D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無法主動傳送訊息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由客戶端獲取訊息要求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無法確認客戶端狀態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客戶端定時發送信號，伺服器端定時檢查與刷新</a:t>
            </a:r>
          </a:p>
        </p:txBody>
      </p:sp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流程圖、循序圖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41F3A-B90F-4A4E-967C-08BC968C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  <a:endParaRPr lang="en-US" altLang="zh-TW" dirty="0"/>
          </a:p>
          <a:p>
            <a:r>
              <a:rPr lang="zh-TW" altLang="en-US" dirty="0"/>
              <a:t>分工</a:t>
            </a:r>
            <a:endParaRPr lang="en-US" altLang="zh-TW" dirty="0"/>
          </a:p>
          <a:p>
            <a:r>
              <a:rPr lang="zh-TW" altLang="en-US" dirty="0"/>
              <a:t>連線方式</a:t>
            </a:r>
            <a:endParaRPr lang="en-US" altLang="zh-TW" dirty="0"/>
          </a:p>
          <a:p>
            <a:r>
              <a:rPr lang="zh-TW" altLang="en-US" dirty="0"/>
              <a:t>設計過程遭遇的問題</a:t>
            </a:r>
            <a:endParaRPr lang="en-US" altLang="zh-TW" dirty="0"/>
          </a:p>
          <a:p>
            <a:r>
              <a:rPr lang="zh-TW" altLang="en-US" dirty="0"/>
              <a:t>如何解決</a:t>
            </a:r>
            <a:endParaRPr lang="en-US" altLang="zh-TW" dirty="0"/>
          </a:p>
          <a:p>
            <a:r>
              <a:rPr lang="zh-TW" altLang="en-US" dirty="0"/>
              <a:t>流程圖、循序圖</a:t>
            </a:r>
            <a:endParaRPr lang="en-US" altLang="zh-TW" dirty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—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 x 10</a:t>
            </a:r>
            <a:r>
              <a:rPr lang="zh-TW" altLang="en-US" dirty="0"/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61820"/>
              </p:ext>
            </p:extLst>
          </p:nvPr>
        </p:nvGraphicFramePr>
        <p:xfrm>
          <a:off x="731043" y="2585505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17384"/>
              </p:ext>
            </p:extLst>
          </p:nvPr>
        </p:nvGraphicFramePr>
        <p:xfrm>
          <a:off x="6520672" y="2585505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702629" y="1802663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 8</a:t>
            </a:r>
            <a:endParaRPr lang="zh-TW" altLang="en-US" dirty="0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713650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558EF-8302-4B53-9E6D-A86F2D7A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基礎船隻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6E4D3-FDF1-4E6E-85BF-DFBD72B6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航空母艦</a:t>
            </a:r>
            <a:r>
              <a:rPr lang="en-US" altLang="zh-TW" dirty="0"/>
              <a:t>(aircraft carrier) 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8CDF13-7029-4912-8B88-75BC4805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48" y="2687338"/>
            <a:ext cx="275310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E952A-C616-4CC2-8689-3BBC2791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1A480-517E-4CB2-B46A-617AE096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戰艦</a:t>
            </a:r>
            <a:r>
              <a:rPr lang="en-US" altLang="zh-TW" dirty="0"/>
              <a:t>(Battleship)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EED662-BCEA-4496-992E-ECC96C1E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53" y="2605686"/>
            <a:ext cx="281979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81650-7397-4C54-BB27-91D79742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C3C0-34B0-410D-A7E4-BDFC6C23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巡洋艦</a:t>
            </a:r>
            <a:r>
              <a:rPr lang="en-US" altLang="zh-TW" dirty="0"/>
              <a:t>(cruiser) 3</a:t>
            </a:r>
            <a:r>
              <a:rPr lang="zh-TW" altLang="en-US" dirty="0"/>
              <a:t>格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BA55EB-F043-4D3C-B0A6-3AFA6FEC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44" y="2933698"/>
            <a:ext cx="278168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B57C7-5C80-4BD4-975E-B6E65A4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0A1A8-A673-4D02-B996-2EFE57D0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驅逐艦</a:t>
            </a:r>
            <a:r>
              <a:rPr lang="en-US" altLang="zh-TW" dirty="0"/>
              <a:t>(Destroyer) 2</a:t>
            </a:r>
            <a:r>
              <a:rPr lang="zh-TW" altLang="en-US" dirty="0"/>
              <a:t>格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8357E8-3793-4ECE-A8DB-1189A264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768679"/>
            <a:ext cx="277216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58486-7B1F-4939-A992-1CEC1D29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A8E46-F16E-4373-9473-D96DEBF6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潛水艇</a:t>
            </a:r>
            <a:r>
              <a:rPr lang="en-US" altLang="zh-TW" dirty="0"/>
              <a:t>(submarine)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0D80E9-E982-47EA-8F21-2E2B30EC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908834"/>
            <a:ext cx="276263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回合制戰鬥</a:t>
            </a:r>
          </a:p>
          <a:p>
            <a:pPr marL="0" indent="0">
              <a:buNone/>
            </a:pPr>
            <a:r>
              <a:rPr lang="zh-TW" altLang="en-US" dirty="0"/>
              <a:t>遊戲進行  </a:t>
            </a:r>
            <a:r>
              <a:rPr lang="en-US" altLang="zh-TW" dirty="0"/>
              <a:t>	1.</a:t>
            </a:r>
            <a:r>
              <a:rPr lang="zh-TW" altLang="en-US" dirty="0"/>
              <a:t>命中</a:t>
            </a:r>
            <a:r>
              <a:rPr lang="en-US" altLang="zh-TW" dirty="0"/>
              <a:t>=</a:t>
            </a:r>
            <a:r>
              <a:rPr lang="zh-TW" altLang="en-US" dirty="0"/>
              <a:t>攻擊方飛彈擊中對方船艦任何一個位置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	2.</a:t>
            </a:r>
            <a:r>
              <a:rPr lang="zh-TW" altLang="en-US" dirty="0"/>
              <a:t>未命中</a:t>
            </a:r>
            <a:r>
              <a:rPr lang="en-US" altLang="zh-TW" dirty="0"/>
              <a:t>=</a:t>
            </a:r>
            <a:r>
              <a:rPr lang="zh-TW" altLang="en-US" dirty="0"/>
              <a:t>未擊中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	</a:t>
            </a:r>
            <a:r>
              <a:rPr lang="zh-TW" altLang="en-US" dirty="0"/>
              <a:t>擊沉標準</a:t>
            </a:r>
            <a:r>
              <a:rPr lang="en-US" altLang="zh-TW" dirty="0"/>
              <a:t>=</a:t>
            </a:r>
            <a:r>
              <a:rPr lang="zh-TW" altLang="en-US" dirty="0"/>
              <a:t>船艦所有位置都被擊中</a:t>
            </a:r>
          </a:p>
          <a:p>
            <a:pPr marL="0" indent="0">
              <a:buNone/>
            </a:pPr>
            <a:r>
              <a:rPr lang="zh-TW" altLang="en-US" dirty="0"/>
              <a:t>勝利標準  </a:t>
            </a:r>
            <a:r>
              <a:rPr lang="en-US" altLang="zh-TW" dirty="0"/>
              <a:t>	</a:t>
            </a:r>
            <a:r>
              <a:rPr lang="zh-TW" altLang="en-US" dirty="0"/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261</Words>
  <Application>Microsoft Office PowerPoint</Application>
  <PresentationFormat>寬螢幕</PresentationFormat>
  <Paragraphs>97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海戰棋----最終征戰</vt:lpstr>
      <vt:lpstr>大綱</vt:lpstr>
      <vt:lpstr>海戰棋—規則</vt:lpstr>
      <vt:lpstr>基礎船隻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分工</vt:lpstr>
      <vt:lpstr>連線方式</vt:lpstr>
      <vt:lpstr>設計過程遭遇的問題</vt:lpstr>
      <vt:lpstr>如何解決</vt:lpstr>
      <vt:lpstr>流程圖、循序圖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馮伯誠</cp:lastModifiedBy>
  <cp:revision>13</cp:revision>
  <dcterms:created xsi:type="dcterms:W3CDTF">2021-01-04T14:45:19Z</dcterms:created>
  <dcterms:modified xsi:type="dcterms:W3CDTF">2021-01-05T05:38:36Z</dcterms:modified>
</cp:coreProperties>
</file>