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CCA2E7-F20B-46B2-B8EF-4BFE85C3E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3D96A63-3AE9-476C-A7DB-346D84576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C2906E-CB5A-46E3-9DD8-64984F22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DE717A-84BE-44C9-BF30-74F4ED78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069D11-B5B1-424C-AC65-A41D1FA0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68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8218E7-B995-4C27-BF0E-E0150515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FCE4890-FD15-4316-AB06-2585F0B59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0B0008-87D8-4E0C-BDBF-CDA95F9A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C934FE-2F46-4A7D-B2FD-D1F80119E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3B96EC-C675-4927-8702-B7001D3F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27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17177C2-BC6F-4A7C-91B3-CA5C5104B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3DCE96-D5CD-4D88-8D5C-E744E327C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29524A-6932-4694-B2CD-54A0C0B7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F1A753-9D74-43B1-BA58-82E27461E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FD212D-0D4F-48C7-B222-283051ED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488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8E1A11-F349-4996-BFF9-6B7ED72A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D9F819-1BAE-464E-9CAD-8369BD2A1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A1763F-E644-4D6F-A057-8DD6C5703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E78099-77D4-488C-9D3A-554510BE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B51526-587E-420F-B966-8993C6B9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51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F36933-90D6-406C-B84E-41B4EB43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78182B-05F1-48A6-B5D1-8F96BDA12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91D358-4F32-4121-BA97-7C35620B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A9109C-1ED6-4336-9B7C-D20BB4DD9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736398-6524-4100-A2C8-D9B7DD73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04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1FD41D-7346-4EBC-90F7-2E8689A4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973231-3774-4D27-A26B-FF09662F0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EEFF8A-F71C-4C6E-BD42-C6ED26268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E407E8-7330-4A8D-8E97-626D89447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871B7F-CBBE-49F2-915A-C9349844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10C63C-FF2B-46A4-B8D3-45647F15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46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A7FF70-E9B1-45B2-B88D-666CBECF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654AA0-2A44-49E9-9487-C242BBEE1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E413BE0-5E15-4958-B08C-FC0EADD0A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818762C-7C3D-4D92-BF2A-A4E26F20D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D1E6B44-7699-4E51-9ABB-E1586D966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1D58D62-82DC-48C6-AEEA-F4ADB82B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97A00DD-CE38-4E70-8164-37A4FE1F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30BCB32-BD54-4E25-B045-4C50E5484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25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0C5412-86E7-4D7E-A026-27C60DA4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C7C86CA-AB04-4615-BE2D-5B7FEEEA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F5B9B0A-12B8-453E-9F75-A9AA6EE4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44D9554-353D-4809-91E4-DD15321D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95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DDF63D-49F1-4A4A-8789-C034726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5463C6B-D621-4ED5-B6AA-E9E3D4565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DB2091-1D44-456E-B590-0EA215D4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28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99DD1E-D895-4D74-9785-E2F8B829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9F7C29-2A2B-4628-969B-EB5D14028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A20FB4-D37B-4DC8-8341-A0206632F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485B7A-9213-4465-AF7B-D081A130D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CD2592-2FCC-4560-B761-7E9B01F9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34A6C5-2BB8-4E87-A5BF-D9FD5448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74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B9BEB9-6E2D-48EC-B14F-C7A5967F4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79B8975-E758-487A-9909-CC1FA74AE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F41066-AE04-40DF-8305-065BA5890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41700F-7812-4DF1-AA52-DAD1CAB1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68D929-3AC1-4FDB-812A-5EBB1426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D26C4B-F4D3-4845-B0E7-2ECF52B5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44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189929F-6E64-4D7A-9EC6-955793D12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A4EB46-C085-4C44-8C17-3B37A7E84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D83BD1-5B80-4F2F-A25A-192CC8323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077FE-4EB7-48B7-AED8-248F2A3059D5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522573-55B0-4B43-9101-9FAE4C0A2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9E9142-215A-4B66-8D14-70691F716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28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737361-A333-41EE-9A9F-A529D4D94D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海戰棋</a:t>
            </a:r>
            <a:r>
              <a:rPr lang="en-US" altLang="zh-TW" dirty="0"/>
              <a:t>----</a:t>
            </a:r>
            <a:r>
              <a:rPr lang="zh-TW" altLang="en-US" dirty="0"/>
              <a:t>最終征戰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BAD2519-A044-4807-91FF-7CC80C68E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組員：</a:t>
            </a:r>
            <a:endParaRPr lang="en-US" altLang="zh-TW" dirty="0"/>
          </a:p>
          <a:p>
            <a:r>
              <a:rPr lang="zh-TW" altLang="en-US" dirty="0"/>
              <a:t>資訊三甲 林泓劭 </a:t>
            </a:r>
            <a:r>
              <a:rPr lang="en-US" altLang="zh-TW" dirty="0"/>
              <a:t>D0745530</a:t>
            </a:r>
          </a:p>
          <a:p>
            <a:r>
              <a:rPr lang="zh-TW" altLang="en-US" dirty="0"/>
              <a:t>資訊三甲 馮伯誠 </a:t>
            </a:r>
            <a:r>
              <a:rPr lang="en-US" altLang="zh-TW" dirty="0"/>
              <a:t>D0745908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055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4EFAA0-F1CF-4150-B48A-F3482344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D03178-6C5C-4D73-BED0-29233B541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規則</a:t>
            </a:r>
            <a:endParaRPr lang="en-US" altLang="zh-TW" dirty="0"/>
          </a:p>
          <a:p>
            <a:r>
              <a:rPr lang="zh-TW" altLang="en-US" dirty="0"/>
              <a:t>分工</a:t>
            </a:r>
            <a:endParaRPr lang="en-US" altLang="zh-TW" dirty="0"/>
          </a:p>
          <a:p>
            <a:r>
              <a:rPr lang="zh-TW" altLang="en-US" dirty="0"/>
              <a:t>連線方式</a:t>
            </a:r>
            <a:endParaRPr lang="en-US" altLang="zh-TW" dirty="0"/>
          </a:p>
          <a:p>
            <a:r>
              <a:rPr lang="zh-TW" altLang="en-US" dirty="0"/>
              <a:t>設計過程遭遇的問題</a:t>
            </a:r>
            <a:endParaRPr lang="en-US" altLang="zh-TW" dirty="0"/>
          </a:p>
          <a:p>
            <a:r>
              <a:rPr lang="zh-TW" altLang="en-US" dirty="0"/>
              <a:t>如何解決</a:t>
            </a:r>
            <a:endParaRPr lang="en-US" altLang="zh-TW" dirty="0"/>
          </a:p>
          <a:p>
            <a:r>
              <a:rPr lang="zh-TW" altLang="en-US" dirty="0"/>
              <a:t>流程圖、循序圖</a:t>
            </a:r>
            <a:endParaRPr lang="en-US" altLang="zh-TW" dirty="0"/>
          </a:p>
          <a:p>
            <a:r>
              <a:rPr lang="en-US" altLang="zh-TW" dirty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684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264ED-AF81-48E3-B56A-362C200F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海戰棋</a:t>
            </a:r>
            <a:r>
              <a:rPr lang="en-US" altLang="zh-TW" dirty="0"/>
              <a:t>—</a:t>
            </a:r>
            <a:r>
              <a:rPr lang="zh-TW" altLang="en-US" dirty="0"/>
              <a:t>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697050-81C7-40BB-9DA0-242A1C925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10 x 10</a:t>
            </a:r>
            <a:r>
              <a:rPr lang="zh-TW" altLang="en-US" dirty="0"/>
              <a:t> 圖紙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B1F2027-3C5B-47E6-A813-523A939B7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161820"/>
              </p:ext>
            </p:extLst>
          </p:nvPr>
        </p:nvGraphicFramePr>
        <p:xfrm>
          <a:off x="731043" y="2585505"/>
          <a:ext cx="4748216" cy="40340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656">
                  <a:extLst>
                    <a:ext uri="{9D8B030D-6E8A-4147-A177-3AD203B41FA5}">
                      <a16:colId xmlns:a16="http://schemas.microsoft.com/office/drawing/2014/main" val="42502174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1422720816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84807175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091635894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54410398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27549713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903820820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4208121349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2319243191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413430919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1258000337"/>
                    </a:ext>
                  </a:extLst>
                </a:gridCol>
              </a:tblGrid>
              <a:tr h="366734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J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549495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1551418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373857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793661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2791490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3084040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5114044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341993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2910159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08898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597304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E197559-A8B1-49DC-821B-1FEB1DAD5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517384"/>
              </p:ext>
            </p:extLst>
          </p:nvPr>
        </p:nvGraphicFramePr>
        <p:xfrm>
          <a:off x="6520672" y="2585505"/>
          <a:ext cx="4748216" cy="40340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656">
                  <a:extLst>
                    <a:ext uri="{9D8B030D-6E8A-4147-A177-3AD203B41FA5}">
                      <a16:colId xmlns:a16="http://schemas.microsoft.com/office/drawing/2014/main" val="42502174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1422720816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84807175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091635894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54410398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27549713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903820820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4208121349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2319243191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413430919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1258000337"/>
                    </a:ext>
                  </a:extLst>
                </a:gridCol>
              </a:tblGrid>
              <a:tr h="366734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J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549495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1551418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373857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793661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2791490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3084040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5114044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341993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2910159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08898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5973041"/>
                  </a:ext>
                </a:extLst>
              </a:tr>
            </a:tbl>
          </a:graphicData>
        </a:graphic>
      </p:graphicFrame>
      <p:sp>
        <p:nvSpPr>
          <p:cNvPr id="6" name="語音泡泡: 橢圓形 5">
            <a:extLst>
              <a:ext uri="{FF2B5EF4-FFF2-40B4-BE49-F238E27FC236}">
                <a16:creationId xmlns:a16="http://schemas.microsoft.com/office/drawing/2014/main" id="{896F29CC-32C4-45D8-9491-BB1FFF07EBF8}"/>
              </a:ext>
            </a:extLst>
          </p:cNvPr>
          <p:cNvSpPr/>
          <p:nvPr/>
        </p:nvSpPr>
        <p:spPr>
          <a:xfrm>
            <a:off x="4702629" y="1802663"/>
            <a:ext cx="822960" cy="52251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 8</a:t>
            </a:r>
            <a:endParaRPr lang="zh-TW" altLang="en-US" dirty="0"/>
          </a:p>
        </p:txBody>
      </p:sp>
      <p:sp>
        <p:nvSpPr>
          <p:cNvPr id="7" name="語音泡泡: 橢圓形 6">
            <a:extLst>
              <a:ext uri="{FF2B5EF4-FFF2-40B4-BE49-F238E27FC236}">
                <a16:creationId xmlns:a16="http://schemas.microsoft.com/office/drawing/2014/main" id="{FA882B65-C7E7-4AF7-B19E-EECAC4D52295}"/>
              </a:ext>
            </a:extLst>
          </p:cNvPr>
          <p:cNvSpPr/>
          <p:nvPr/>
        </p:nvSpPr>
        <p:spPr>
          <a:xfrm>
            <a:off x="11132700" y="1713650"/>
            <a:ext cx="923112" cy="624943"/>
          </a:xfrm>
          <a:prstGeom prst="wedgeEllipseCallout">
            <a:avLst>
              <a:gd name="adj1" fmla="val 85542"/>
              <a:gd name="adj2" fmla="val 73004"/>
            </a:avLst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106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F92F7E-90F3-4670-AA2E-DDDAF7DB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3A1007-D276-4609-B2E4-10EDC124C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前端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後端</a:t>
            </a:r>
          </a:p>
        </p:txBody>
      </p:sp>
    </p:spTree>
    <p:extLst>
      <p:ext uri="{BB962C8B-B14F-4D97-AF65-F5344CB8AC3E}">
        <p14:creationId xmlns:p14="http://schemas.microsoft.com/office/powerpoint/2010/main" val="38226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6158D2-2677-4FDE-9E86-59BA8AEE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連線方式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E77B85-3EEA-4408-8803-A7FAC6F38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RMI</a:t>
            </a:r>
          </a:p>
          <a:p>
            <a:endParaRPr lang="en-US" altLang="zh-TW" dirty="0"/>
          </a:p>
          <a:p>
            <a:r>
              <a:rPr lang="en-US" altLang="zh-TW" dirty="0"/>
              <a:t>why?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278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4281BC-172F-4D72-8AE3-EED9E4C78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設計過程遭遇的問題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067DCD-CA85-4C6D-A36F-B4888EAE7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無法主動傳送訊息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無法確認玩家連線狀態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499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DAAB85-04CB-4B41-9457-384EABC1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如何解決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C02480-8ECD-4EC6-B457-3C84B1DD2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Q. </a:t>
            </a:r>
            <a:r>
              <a:rPr lang="zh-TW" altLang="en-US" dirty="0"/>
              <a:t>無法主動傳送訊息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Ans. </a:t>
            </a:r>
            <a:r>
              <a:rPr lang="zh-TW" altLang="en-US" dirty="0"/>
              <a:t>由客戶端獲取訊息要求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Q. </a:t>
            </a:r>
            <a:r>
              <a:rPr lang="zh-TW" altLang="en-US" dirty="0"/>
              <a:t>無法確認客戶端狀態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Ans. </a:t>
            </a:r>
            <a:r>
              <a:rPr lang="zh-TW" altLang="en-US" dirty="0"/>
              <a:t>客戶端定時發送信號，伺服器端定時檢查與刷新</a:t>
            </a:r>
          </a:p>
        </p:txBody>
      </p:sp>
    </p:spTree>
    <p:extLst>
      <p:ext uri="{BB962C8B-B14F-4D97-AF65-F5344CB8AC3E}">
        <p14:creationId xmlns:p14="http://schemas.microsoft.com/office/powerpoint/2010/main" val="312276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3D2F3-5F8A-4AB2-B6FD-1909530E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流程圖、循序圖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41F3A-B90F-4A4E-967C-08BC968CA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6699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F925E2-820E-4CAA-A90E-2CB778A82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5996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153</Words>
  <Application>Microsoft Office PowerPoint</Application>
  <PresentationFormat>寬螢幕</PresentationFormat>
  <Paragraphs>78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海戰棋----最終征戰</vt:lpstr>
      <vt:lpstr>大綱</vt:lpstr>
      <vt:lpstr>海戰棋—規則</vt:lpstr>
      <vt:lpstr>分工</vt:lpstr>
      <vt:lpstr>連線方式</vt:lpstr>
      <vt:lpstr>設計過程遭遇的問題</vt:lpstr>
      <vt:lpstr>如何解決</vt:lpstr>
      <vt:lpstr>流程圖、循序圖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海戰棋----最終征戰</dc:title>
  <dc:creator>lin joe</dc:creator>
  <cp:lastModifiedBy>lin joe</cp:lastModifiedBy>
  <cp:revision>7</cp:revision>
  <dcterms:created xsi:type="dcterms:W3CDTF">2021-01-04T14:45:19Z</dcterms:created>
  <dcterms:modified xsi:type="dcterms:W3CDTF">2021-01-04T15:39:07Z</dcterms:modified>
</cp:coreProperties>
</file>