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799" autoAdjust="0"/>
  </p:normalViewPr>
  <p:slideViewPr>
    <p:cSldViewPr snapToGrid="0">
      <p:cViewPr varScale="1">
        <p:scale>
          <a:sx n="68" d="100"/>
          <a:sy n="68" d="100"/>
        </p:scale>
        <p:origin x="14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EF8-0F99-4825-8B40-38AEA97E7BDF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BBA1B-99C4-49CB-80D5-43E98DF64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6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Chapter 2’s working flow:</a:t>
            </a:r>
          </a:p>
          <a:p>
            <a:r>
              <a:rPr lang="en-US" altLang="zh-CN" dirty="0" smtClean="0"/>
              <a:t>2_bufferoverflow_part1</a:t>
            </a:r>
          </a:p>
          <a:p>
            <a:r>
              <a:rPr lang="en-US" altLang="zh-CN" dirty="0" smtClean="0"/>
              <a:t>2_heapoverflow</a:t>
            </a:r>
          </a:p>
          <a:p>
            <a:r>
              <a:rPr lang="en-US" altLang="zh-CN" dirty="0" smtClean="0"/>
              <a:t>2_intOverflow</a:t>
            </a:r>
          </a:p>
          <a:p>
            <a:r>
              <a:rPr lang="en-US" altLang="zh-CN" dirty="0" smtClean="0"/>
              <a:t>2_ROP</a:t>
            </a:r>
          </a:p>
          <a:p>
            <a:r>
              <a:rPr lang="en-US" altLang="zh-CN" dirty="0" smtClean="0"/>
              <a:t>Finally</a:t>
            </a:r>
            <a:endParaRPr lang="en-US" altLang="zh-CN" baseline="0" dirty="0" smtClean="0"/>
          </a:p>
          <a:p>
            <a:r>
              <a:rPr lang="en-US" altLang="zh-CN" dirty="0" smtClean="0"/>
              <a:t>2_project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BA1B-99C4-49CB-80D5-43E98DF640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6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2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80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7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64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9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8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8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9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8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B1B6-4D1D-4EE1-BEBF-0987D1813E70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81B103-1116-4607-89C7-7217B14E5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8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2 ----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41764"/>
            <a:ext cx="8915400" cy="521623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 smtClean="0">
                <a:solidFill>
                  <a:schemeClr val="tx1"/>
                </a:solidFill>
              </a:rPr>
              <a:t>Write a stack overflow protector</a:t>
            </a:r>
          </a:p>
          <a:p>
            <a:pPr algn="just"/>
            <a:r>
              <a:rPr lang="en-US" altLang="zh-CN" sz="2000" dirty="0" smtClean="0">
                <a:solidFill>
                  <a:schemeClr val="tx1"/>
                </a:solidFill>
              </a:rPr>
              <a:t>Based on a </a:t>
            </a:r>
            <a:r>
              <a:rPr lang="en-US" altLang="zh-CN" sz="2000" dirty="0">
                <a:solidFill>
                  <a:schemeClr val="tx1"/>
                </a:solidFill>
              </a:rPr>
              <a:t>(static or dynamic</a:t>
            </a:r>
            <a:r>
              <a:rPr lang="en-US" altLang="zh-CN" sz="2000" dirty="0" smtClean="0">
                <a:solidFill>
                  <a:schemeClr val="tx1"/>
                </a:solidFill>
              </a:rPr>
              <a:t>) instrumentation </a:t>
            </a:r>
            <a:r>
              <a:rPr lang="en-US" altLang="zh-CN" sz="2000" dirty="0">
                <a:solidFill>
                  <a:schemeClr val="tx1"/>
                </a:solidFill>
              </a:rPr>
              <a:t>tool, </a:t>
            </a:r>
            <a:r>
              <a:rPr lang="en-US" altLang="zh-CN" sz="2000" dirty="0" smtClean="0">
                <a:solidFill>
                  <a:schemeClr val="tx1"/>
                </a:solidFill>
              </a:rPr>
              <a:t>e.g.,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dyninst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algn="just"/>
            <a:r>
              <a:rPr lang="en-US" altLang="zh-CN" sz="2000" dirty="0" smtClean="0">
                <a:solidFill>
                  <a:schemeClr val="tx1"/>
                </a:solidFill>
              </a:rPr>
              <a:t>Input of the protector: a (source or binary) program with stack overflow bugs</a:t>
            </a:r>
          </a:p>
          <a:p>
            <a:pPr algn="just"/>
            <a:r>
              <a:rPr lang="en-US" altLang="zh-CN" sz="2000" dirty="0" smtClean="0">
                <a:solidFill>
                  <a:schemeClr val="tx1"/>
                </a:solidFill>
              </a:rPr>
              <a:t>Output of the protector: a </a:t>
            </a:r>
            <a:r>
              <a:rPr lang="en-US" altLang="zh-CN" sz="2000" dirty="0" smtClean="0">
                <a:solidFill>
                  <a:schemeClr val="tx1"/>
                </a:solidFill>
              </a:rPr>
              <a:t>enhanced </a:t>
            </a:r>
            <a:r>
              <a:rPr lang="en-US" altLang="zh-CN" sz="2000" dirty="0" smtClean="0">
                <a:solidFill>
                  <a:schemeClr val="tx1"/>
                </a:solidFill>
              </a:rPr>
              <a:t>program that gets rid of stack overflow bugs</a:t>
            </a:r>
          </a:p>
          <a:p>
            <a:pPr algn="just"/>
            <a:r>
              <a:rPr lang="en-US" altLang="zh-CN" sz="2000" dirty="0" smtClean="0">
                <a:solidFill>
                  <a:schemeClr val="tx1"/>
                </a:solidFill>
              </a:rPr>
              <a:t>Performance requirements:</a:t>
            </a:r>
          </a:p>
          <a:p>
            <a:pPr lvl="1" algn="just"/>
            <a:r>
              <a:rPr lang="en-US" altLang="zh-CN" sz="1800" dirty="0" smtClean="0">
                <a:solidFill>
                  <a:srgbClr val="FF0000"/>
                </a:solidFill>
              </a:rPr>
              <a:t>No false positives</a:t>
            </a:r>
          </a:p>
          <a:p>
            <a:pPr lvl="1" algn="just"/>
            <a:r>
              <a:rPr lang="en-US" altLang="zh-CN" sz="1800" dirty="0" smtClean="0">
                <a:solidFill>
                  <a:srgbClr val="FF0000"/>
                </a:solidFill>
              </a:rPr>
              <a:t>&lt; 5% overhead</a:t>
            </a:r>
          </a:p>
          <a:p>
            <a:pPr algn="just"/>
            <a:r>
              <a:rPr lang="en-US" altLang="zh-CN" sz="2000" dirty="0" smtClean="0">
                <a:solidFill>
                  <a:schemeClr val="tx1"/>
                </a:solidFill>
              </a:rPr>
              <a:t>Submission: </a:t>
            </a:r>
            <a:r>
              <a:rPr lang="en-US" altLang="zh-CN" sz="2000" dirty="0" smtClean="0">
                <a:solidFill>
                  <a:srgbClr val="0070C0"/>
                </a:solidFill>
              </a:rPr>
              <a:t>source code </a:t>
            </a:r>
            <a:r>
              <a:rPr lang="en-US" altLang="zh-CN" sz="2000" dirty="0" smtClean="0">
                <a:solidFill>
                  <a:schemeClr val="tx1"/>
                </a:solidFill>
              </a:rPr>
              <a:t>and experimental results including </a:t>
            </a:r>
            <a:r>
              <a:rPr lang="en-US" altLang="zh-CN" sz="2000" dirty="0" smtClean="0">
                <a:solidFill>
                  <a:srgbClr val="0070C0"/>
                </a:solidFill>
              </a:rPr>
              <a:t>running screenshots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8"/>
    </mc:Choice>
    <mc:Fallback xmlns="">
      <p:transition spd="slow" advTm="301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86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Chapter 2 ----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</dc:title>
  <dc:creator>chenting</dc:creator>
  <cp:lastModifiedBy>ct</cp:lastModifiedBy>
  <cp:revision>5</cp:revision>
  <dcterms:created xsi:type="dcterms:W3CDTF">2016-02-01T09:13:02Z</dcterms:created>
  <dcterms:modified xsi:type="dcterms:W3CDTF">2017-03-05T09:48:30Z</dcterms:modified>
</cp:coreProperties>
</file>