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32" autoAdjust="0"/>
  </p:normalViewPr>
  <p:slideViewPr>
    <p:cSldViewPr snapToGrid="0">
      <p:cViewPr varScale="1">
        <p:scale>
          <a:sx n="59" d="100"/>
          <a:sy n="59" d="100"/>
        </p:scale>
        <p:origin x="15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CE55-1BCA-4280-8043-6960C0C2589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2A5D6-50B7-4969-8190-4291D0039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Teaching flow:</a:t>
            </a:r>
          </a:p>
          <a:p>
            <a:r>
              <a:rPr lang="en-US" altLang="zh-CN" dirty="0"/>
              <a:t>5_available expression</a:t>
            </a:r>
          </a:p>
          <a:p>
            <a:r>
              <a:rPr lang="en-US" altLang="zh-CN" dirty="0"/>
              <a:t>5_liveness analysis</a:t>
            </a:r>
          </a:p>
          <a:p>
            <a:r>
              <a:rPr lang="en-US" altLang="zh-CN" dirty="0"/>
              <a:t>5_very_busy_reaching_definition</a:t>
            </a:r>
          </a:p>
          <a:p>
            <a:r>
              <a:rPr lang="en-US" altLang="zh-CN" dirty="0"/>
              <a:t>5_static_part2</a:t>
            </a:r>
          </a:p>
          <a:p>
            <a:r>
              <a:rPr lang="en-US" altLang="zh-CN" dirty="0"/>
              <a:t>5_project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2A5D6-50B7-4969-8190-4291D00393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7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20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28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1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3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6C3A-45AE-4533-A4E1-D7CE8EF0B9BF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571541-030E-404A-A124-E5FB589D4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-analyzer.llvm.org/potential_checkers.html" TargetMode="External"/><Relationship Id="rId2" Type="http://schemas.openxmlformats.org/officeDocument/2006/relationships/hyperlink" Target="http://clang-analyzer.llv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479015"/>
            <a:ext cx="8915399" cy="2262781"/>
          </a:xfrm>
        </p:spPr>
        <p:txBody>
          <a:bodyPr/>
          <a:lstStyle/>
          <a:p>
            <a:r>
              <a:rPr lang="en-US" altLang="zh-CN" dirty="0"/>
              <a:t>Chapter 5 ---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4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Bug Discovery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53915"/>
            <a:ext cx="89154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/>
              <a:t>Learn Clang static checker: </a:t>
            </a:r>
            <a:r>
              <a:rPr lang="en-US" altLang="zh-CN" sz="2000" dirty="0">
                <a:hlinkClick r:id="rId2"/>
              </a:rPr>
              <a:t>http://clang-analyzer.llvm.org/</a:t>
            </a:r>
            <a:endParaRPr lang="en-US" altLang="zh-CN" sz="2000" dirty="0"/>
          </a:p>
          <a:p>
            <a:pPr lvl="1" algn="just"/>
            <a:r>
              <a:rPr lang="en-US" altLang="zh-CN" sz="1800" dirty="0"/>
              <a:t>Based on LLVM, an open source program analysis platform</a:t>
            </a:r>
          </a:p>
          <a:p>
            <a:pPr lvl="1" algn="just"/>
            <a:r>
              <a:rPr lang="en-US" altLang="zh-CN" sz="1800" dirty="0"/>
              <a:t>Open source</a:t>
            </a:r>
          </a:p>
          <a:p>
            <a:pPr lvl="1" algn="just"/>
            <a:r>
              <a:rPr lang="en-US" altLang="zh-CN" sz="1800" dirty="0"/>
              <a:t>Supports third-party checkers</a:t>
            </a:r>
          </a:p>
          <a:p>
            <a:pPr algn="just"/>
            <a:r>
              <a:rPr lang="en-US" altLang="zh-CN" sz="2000" dirty="0"/>
              <a:t>Write a checker listed in </a:t>
            </a:r>
          </a:p>
          <a:p>
            <a:pPr marL="0" indent="0" algn="just">
              <a:buNone/>
            </a:pPr>
            <a:r>
              <a:rPr lang="en-US" altLang="zh-CN" sz="2000" dirty="0">
                <a:hlinkClick r:id="rId3"/>
              </a:rPr>
              <a:t>http://clang-analyzer.llvm.org/potential_checkers</a:t>
            </a:r>
            <a:r>
              <a:rPr lang="en-US" altLang="zh-CN" sz="2000">
                <a:hlinkClick r:id="rId3"/>
              </a:rPr>
              <a:t>.html</a:t>
            </a:r>
            <a:endParaRPr lang="en-US" altLang="zh-CN" sz="2000" dirty="0"/>
          </a:p>
          <a:p>
            <a:pPr marL="400050" lvl="1" indent="0" algn="just">
              <a:buNone/>
            </a:pPr>
            <a:r>
              <a:rPr lang="en-US" altLang="zh-CN" sz="1800" dirty="0"/>
              <a:t>Output detailed reports if bugs are found</a:t>
            </a:r>
          </a:p>
          <a:p>
            <a:pPr marL="400050" lvl="1" indent="0" algn="just">
              <a:buNone/>
            </a:pPr>
            <a:r>
              <a:rPr lang="en-US" altLang="zh-CN" sz="1800" dirty="0"/>
              <a:t>Avoid false positives by discerning infeasible paths (clang static checker is path-sensitive)</a:t>
            </a:r>
          </a:p>
          <a:p>
            <a:pPr marL="400050" lvl="1" indent="0" algn="just">
              <a:buNone/>
            </a:pPr>
            <a:r>
              <a:rPr lang="en-US" altLang="zh-CN" sz="1800" dirty="0"/>
              <a:t>Should combine with taint analysis checker</a:t>
            </a:r>
          </a:p>
          <a:p>
            <a:pPr marL="0" indent="0" algn="just">
              <a:buNone/>
            </a:pPr>
            <a:r>
              <a:rPr lang="en-US" altLang="zh-CN" sz="2000" dirty="0"/>
              <a:t>Submission: </a:t>
            </a:r>
            <a:r>
              <a:rPr lang="en-US" altLang="zh-CN" sz="2000" dirty="0">
                <a:solidFill>
                  <a:srgbClr val="FF0000"/>
                </a:solidFill>
              </a:rPr>
              <a:t>source code + running screenshots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7012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116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Chapter 5 --- Project</vt:lpstr>
      <vt:lpstr>Software Bug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5 --- Project</dc:title>
  <dc:creator>chenting</dc:creator>
  <cp:lastModifiedBy>ct</cp:lastModifiedBy>
  <cp:revision>3</cp:revision>
  <dcterms:created xsi:type="dcterms:W3CDTF">2016-02-03T10:40:14Z</dcterms:created>
  <dcterms:modified xsi:type="dcterms:W3CDTF">2018-03-23T03:31:44Z</dcterms:modified>
</cp:coreProperties>
</file>