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84" autoAdjust="0"/>
  </p:normalViewPr>
  <p:slideViewPr>
    <p:cSldViewPr snapToGrid="0">
      <p:cViewPr varScale="1">
        <p:scale>
          <a:sx n="49" d="100"/>
          <a:sy n="49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9E60-9C84-4ACE-B3A9-8C783AF0F201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28420-121A-4FEE-BB72-934D162F2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Teaching workflow:</a:t>
            </a:r>
          </a:p>
          <a:p>
            <a:r>
              <a:rPr lang="en-US" altLang="zh-CN" dirty="0" smtClean="0"/>
              <a:t>7_fuzzing_1</a:t>
            </a:r>
          </a:p>
          <a:p>
            <a:r>
              <a:rPr lang="en-US" altLang="zh-CN" dirty="0" smtClean="0"/>
              <a:t>7_search_based</a:t>
            </a:r>
          </a:p>
          <a:p>
            <a:r>
              <a:rPr lang="en-US" altLang="zh-CN" dirty="0" smtClean="0"/>
              <a:t>7_fuzz_android</a:t>
            </a:r>
          </a:p>
          <a:p>
            <a:r>
              <a:rPr lang="en-US" altLang="zh-CN" dirty="0" smtClean="0"/>
              <a:t>7_web_app</a:t>
            </a:r>
          </a:p>
          <a:p>
            <a:r>
              <a:rPr lang="en-US" altLang="zh-CN" dirty="0" smtClean="0"/>
              <a:t>7_protocol</a:t>
            </a:r>
          </a:p>
          <a:p>
            <a:r>
              <a:rPr lang="en-US" altLang="zh-CN" smtClean="0"/>
              <a:t>7_project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28420-121A-4FEE-BB72-934D162F27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2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8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2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09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6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17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0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0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E036-C6CD-40E7-8AD9-329452FC4A96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30E97-B991-4820-BE36-57DBF853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401896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Chapter 7 ---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8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 smtClean="0"/>
              <a:t>Develop a fuzzing tool, that:</a:t>
            </a:r>
          </a:p>
          <a:p>
            <a:pPr lvl="1" algn="just"/>
            <a:r>
              <a:rPr lang="en-US" altLang="zh-CN" sz="1800" dirty="0" smtClean="0"/>
              <a:t>Fuzzing files, memory, APIs, web applications, web browsers, protocols, etc. </a:t>
            </a:r>
            <a:r>
              <a:rPr lang="en-US" altLang="zh-CN" sz="1800" dirty="0" smtClean="0">
                <a:solidFill>
                  <a:srgbClr val="FF0000"/>
                </a:solidFill>
              </a:rPr>
              <a:t>Either is fine</a:t>
            </a:r>
          </a:p>
          <a:p>
            <a:pPr lvl="1" algn="just"/>
            <a:r>
              <a:rPr lang="en-US" altLang="zh-CN" sz="1800" dirty="0" smtClean="0"/>
              <a:t>Including </a:t>
            </a:r>
            <a:r>
              <a:rPr lang="en-US" altLang="zh-CN" sz="1800" dirty="0" smtClean="0">
                <a:solidFill>
                  <a:srgbClr val="0070C0"/>
                </a:solidFill>
              </a:rPr>
              <a:t>test data generation, test execution, test monitoring</a:t>
            </a:r>
          </a:p>
          <a:p>
            <a:pPr lvl="1" algn="just"/>
            <a:r>
              <a:rPr lang="en-US" altLang="zh-CN" sz="1800" dirty="0" smtClean="0"/>
              <a:t>You must be successful in </a:t>
            </a:r>
            <a:r>
              <a:rPr lang="en-US" altLang="zh-CN" sz="1800" dirty="0" smtClean="0">
                <a:solidFill>
                  <a:srgbClr val="0070C0"/>
                </a:solidFill>
              </a:rPr>
              <a:t>finding bugs</a:t>
            </a:r>
            <a:r>
              <a:rPr lang="en-US" altLang="zh-CN" sz="1800" dirty="0" smtClean="0"/>
              <a:t>, either artificial or real is OK</a:t>
            </a:r>
          </a:p>
          <a:p>
            <a:pPr lvl="1" algn="just"/>
            <a:r>
              <a:rPr lang="en-US" altLang="zh-CN" sz="1800" dirty="0" smtClean="0"/>
              <a:t>Submission: source code of your fuzzing tool, running screenshots, </a:t>
            </a:r>
            <a:r>
              <a:rPr lang="en-US" altLang="zh-CN" sz="1800" dirty="0" smtClean="0">
                <a:solidFill>
                  <a:srgbClr val="FF0000"/>
                </a:solidFill>
              </a:rPr>
              <a:t>tested program (source/binary)</a:t>
            </a:r>
            <a:r>
              <a:rPr lang="en-US" altLang="zh-CN" sz="1800" dirty="0" smtClean="0"/>
              <a:t>, analysis reports of the finding bugs</a:t>
            </a:r>
          </a:p>
          <a:p>
            <a:pPr lvl="1" algn="just"/>
            <a:r>
              <a:rPr lang="en-US" altLang="zh-CN" sz="1800" dirty="0" smtClean="0">
                <a:solidFill>
                  <a:srgbClr val="FF0000"/>
                </a:solidFill>
              </a:rPr>
              <a:t>Reminder</a:t>
            </a:r>
            <a:r>
              <a:rPr lang="en-US" altLang="zh-CN" sz="1800" dirty="0" smtClean="0"/>
              <a:t>: real, unknown bugs in complicated software get more credits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16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101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Chapter 7 --- Project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7 --- Project</dc:title>
  <dc:creator>chenting</dc:creator>
  <cp:lastModifiedBy>chenting</cp:lastModifiedBy>
  <cp:revision>2</cp:revision>
  <dcterms:created xsi:type="dcterms:W3CDTF">2016-02-07T03:38:28Z</dcterms:created>
  <dcterms:modified xsi:type="dcterms:W3CDTF">2016-02-07T03:49:48Z</dcterms:modified>
</cp:coreProperties>
</file>