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26" autoAdjust="0"/>
  </p:normalViewPr>
  <p:slideViewPr>
    <p:cSldViewPr snapToGrid="0">
      <p:cViewPr varScale="1">
        <p:scale>
          <a:sx n="67" d="100"/>
          <a:sy n="67" d="100"/>
        </p:scale>
        <p:origin x="14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C97ED-9E1D-4EDE-A817-2A94718FD35D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D397F-906F-49E4-9F6F-B1E164CF5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6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Teaching</a:t>
            </a:r>
            <a:r>
              <a:rPr lang="en-US" altLang="zh-CN" baseline="0" dirty="0" smtClean="0"/>
              <a:t> flow:</a:t>
            </a:r>
          </a:p>
          <a:p>
            <a:r>
              <a:rPr lang="en-US" altLang="zh-CN" baseline="0" dirty="0" smtClean="0"/>
              <a:t>8_taint_1</a:t>
            </a:r>
          </a:p>
          <a:p>
            <a:r>
              <a:rPr lang="en-US" altLang="zh-CN" baseline="0" dirty="0" smtClean="0"/>
              <a:t>8_taintcheck</a:t>
            </a:r>
          </a:p>
          <a:p>
            <a:r>
              <a:rPr lang="en-US" altLang="zh-CN" baseline="0" dirty="0" smtClean="0"/>
              <a:t>8_taint_dytan</a:t>
            </a:r>
          </a:p>
          <a:p>
            <a:r>
              <a:rPr lang="en-US" altLang="zh-CN" baseline="0" dirty="0" smtClean="0"/>
              <a:t>8_taint_optimization</a:t>
            </a:r>
          </a:p>
          <a:p>
            <a:r>
              <a:rPr lang="en-US" altLang="zh-CN" baseline="0" dirty="0" smtClean="0"/>
              <a:t>8_taintdroid</a:t>
            </a:r>
          </a:p>
          <a:p>
            <a:r>
              <a:rPr lang="en-US" altLang="zh-CN" baseline="0" dirty="0" smtClean="0"/>
              <a:t>8_project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D397F-906F-49E4-9F6F-B1E164CF5E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9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3C96-55E0-4AA8-BA1E-91AE49F89FB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426808-C47E-4AE3-9E6A-C811F1134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1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3C96-55E0-4AA8-BA1E-91AE49F89FB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426808-C47E-4AE3-9E6A-C811F1134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9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3C96-55E0-4AA8-BA1E-91AE49F89FB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426808-C47E-4AE3-9E6A-C811F1134A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773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3C96-55E0-4AA8-BA1E-91AE49F89FB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426808-C47E-4AE3-9E6A-C811F1134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28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3C96-55E0-4AA8-BA1E-91AE49F89FB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426808-C47E-4AE3-9E6A-C811F1134A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028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3C96-55E0-4AA8-BA1E-91AE49F89FB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426808-C47E-4AE3-9E6A-C811F1134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24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3C96-55E0-4AA8-BA1E-91AE49F89FB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6808-C47E-4AE3-9E6A-C811F1134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88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3C96-55E0-4AA8-BA1E-91AE49F89FB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6808-C47E-4AE3-9E6A-C811F1134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4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3C96-55E0-4AA8-BA1E-91AE49F89FB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6808-C47E-4AE3-9E6A-C811F1134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7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3C96-55E0-4AA8-BA1E-91AE49F89FB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426808-C47E-4AE3-9E6A-C811F1134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8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3C96-55E0-4AA8-BA1E-91AE49F89FB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426808-C47E-4AE3-9E6A-C811F1134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3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3C96-55E0-4AA8-BA1E-91AE49F89FB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426808-C47E-4AE3-9E6A-C811F1134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8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3C96-55E0-4AA8-BA1E-91AE49F89FB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6808-C47E-4AE3-9E6A-C811F1134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8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3C96-55E0-4AA8-BA1E-91AE49F89FB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6808-C47E-4AE3-9E6A-C811F1134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9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3C96-55E0-4AA8-BA1E-91AE49F89FB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6808-C47E-4AE3-9E6A-C811F1134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0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3C96-55E0-4AA8-BA1E-91AE49F89FB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426808-C47E-4AE3-9E6A-C811F1134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9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13C96-55E0-4AA8-BA1E-91AE49F89FB8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426808-C47E-4AE3-9E6A-C811F1134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5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1743419"/>
            <a:ext cx="8915399" cy="2262781"/>
          </a:xfrm>
        </p:spPr>
        <p:txBody>
          <a:bodyPr/>
          <a:lstStyle/>
          <a:p>
            <a:r>
              <a:rPr lang="en-US" altLang="zh-CN" dirty="0" smtClean="0"/>
              <a:t>Chapter 8 ---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Develop a taint analysis tool</a:t>
            </a:r>
          </a:p>
          <a:p>
            <a:pPr lvl="1"/>
            <a:r>
              <a:rPr lang="en-US" altLang="zh-CN" sz="1800" dirty="0" smtClean="0"/>
              <a:t>Dynamic </a:t>
            </a:r>
            <a:r>
              <a:rPr lang="en-US" altLang="zh-CN" sz="1800" dirty="0" smtClean="0"/>
              <a:t>taint </a:t>
            </a:r>
            <a:r>
              <a:rPr lang="en-US" altLang="zh-CN" sz="1800" dirty="0" smtClean="0"/>
              <a:t>analysis</a:t>
            </a:r>
          </a:p>
          <a:p>
            <a:pPr lvl="1"/>
            <a:r>
              <a:rPr lang="en-US" altLang="zh-CN" sz="1800" dirty="0" smtClean="0"/>
              <a:t>On top of Pin/</a:t>
            </a:r>
            <a:r>
              <a:rPr lang="en-US" altLang="zh-CN" sz="1800" dirty="0" err="1" smtClean="0"/>
              <a:t>valgrind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Dyninst</a:t>
            </a:r>
            <a:r>
              <a:rPr lang="en-US" altLang="zh-CN" sz="1800" dirty="0" smtClean="0"/>
              <a:t> (my suggestion, not limited)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At least one kind of taint source, </a:t>
            </a:r>
            <a:r>
              <a:rPr lang="en-US" altLang="zh-CN" sz="1800" dirty="0" err="1" smtClean="0"/>
              <a:t>e.g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readfile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recv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At least one kind of sink, e.g., send, control flow transfer, format string</a:t>
            </a:r>
          </a:p>
          <a:p>
            <a:pPr lvl="1"/>
            <a:r>
              <a:rPr lang="en-US" altLang="zh-CN" sz="1800" smtClean="0"/>
              <a:t>Submission</a:t>
            </a:r>
            <a:r>
              <a:rPr lang="en-US" altLang="zh-CN" sz="1800" dirty="0" smtClean="0"/>
              <a:t>: source code, running screenshots, the tested programs, the reports when taints flow to sink</a:t>
            </a:r>
          </a:p>
        </p:txBody>
      </p:sp>
    </p:spTree>
    <p:extLst>
      <p:ext uri="{BB962C8B-B14F-4D97-AF65-F5344CB8AC3E}">
        <p14:creationId xmlns:p14="http://schemas.microsoft.com/office/powerpoint/2010/main" val="130663741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83</Words>
  <Application>Microsoft Office PowerPoint</Application>
  <PresentationFormat>宽屏</PresentationFormat>
  <Paragraphs>16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Chapter 8 --- project</vt:lpstr>
      <vt:lpstr>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8 --- project</dc:title>
  <dc:creator>chenting</dc:creator>
  <cp:lastModifiedBy>ct</cp:lastModifiedBy>
  <cp:revision>4</cp:revision>
  <dcterms:created xsi:type="dcterms:W3CDTF">2016-02-07T09:26:00Z</dcterms:created>
  <dcterms:modified xsi:type="dcterms:W3CDTF">2017-03-31T14:06:40Z</dcterms:modified>
</cp:coreProperties>
</file>