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46" autoAdjust="0"/>
  </p:normalViewPr>
  <p:slideViewPr>
    <p:cSldViewPr snapToGrid="0">
      <p:cViewPr varScale="1">
        <p:scale>
          <a:sx n="69" d="100"/>
          <a:sy n="69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DED0F-DBA6-494E-A5B7-04D27F25E73E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6BB6B-7DF0-45C6-94B3-028EB5EE7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59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foo’s entry, set S is empty. When line 3 is executed, our approach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recognize this as a conditional branching statement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add a pair &lt; 7, {ta} &gt; to S because ta is the (only) taint marking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the branch’s source operands. The next line executed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line 4. Because S is not empty, the taint markings in S are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and associated with the statement’s destination operands.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there is only one set in S, and the resulting set of markings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{ta}, which gets associated with variable x. Next, line 9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executed, which corresponds to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ipdom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(7). Pair &lt; 7, {ta} &gt; is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 removed from S, which becomes empty. At foo’s exit,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x’s set of taint markings is {ta}, which is the correct result.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6BB6B-7DF0-45C6-94B3-028EB5EE7B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46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C56F-4FE9-42A2-9EDE-CFC244121B5F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1D47C26-7000-40AE-A00A-90133F45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0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C56F-4FE9-42A2-9EDE-CFC244121B5F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D47C26-7000-40AE-A00A-90133F45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5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C56F-4FE9-42A2-9EDE-CFC244121B5F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D47C26-7000-40AE-A00A-90133F4541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4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C56F-4FE9-42A2-9EDE-CFC244121B5F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D47C26-7000-40AE-A00A-90133F45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57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C56F-4FE9-42A2-9EDE-CFC244121B5F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D47C26-7000-40AE-A00A-90133F4541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0673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C56F-4FE9-42A2-9EDE-CFC244121B5F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D47C26-7000-40AE-A00A-90133F45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05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C56F-4FE9-42A2-9EDE-CFC244121B5F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C26-7000-40AE-A00A-90133F45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183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C56F-4FE9-42A2-9EDE-CFC244121B5F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C26-7000-40AE-A00A-90133F45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18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C56F-4FE9-42A2-9EDE-CFC244121B5F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C26-7000-40AE-A00A-90133F45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63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C56F-4FE9-42A2-9EDE-CFC244121B5F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D47C26-7000-40AE-A00A-90133F45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C56F-4FE9-42A2-9EDE-CFC244121B5F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1D47C26-7000-40AE-A00A-90133F45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C56F-4FE9-42A2-9EDE-CFC244121B5F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1D47C26-7000-40AE-A00A-90133F45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5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C56F-4FE9-42A2-9EDE-CFC244121B5F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C26-7000-40AE-A00A-90133F45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1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C56F-4FE9-42A2-9EDE-CFC244121B5F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C26-7000-40AE-A00A-90133F45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91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C56F-4FE9-42A2-9EDE-CFC244121B5F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C26-7000-40AE-A00A-90133F45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78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C56F-4FE9-42A2-9EDE-CFC244121B5F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D47C26-7000-40AE-A00A-90133F45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20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4C56F-4FE9-42A2-9EDE-CFC244121B5F}" type="datetimeFigureOut">
              <a:rPr lang="zh-CN" altLang="en-US" smtClean="0"/>
              <a:t>2016/2/7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1D47C26-7000-40AE-A00A-90133F45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99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1600200"/>
            <a:ext cx="8915399" cy="2674345"/>
          </a:xfrm>
        </p:spPr>
        <p:txBody>
          <a:bodyPr/>
          <a:lstStyle/>
          <a:p>
            <a:r>
              <a:rPr lang="en-US" altLang="zh-CN" dirty="0" err="1" smtClean="0"/>
              <a:t>Dytan</a:t>
            </a:r>
            <a:r>
              <a:rPr lang="en-US" altLang="zh-CN" dirty="0" smtClean="0"/>
              <a:t>: Control Flow Taint Analysis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5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Flow Taint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422636" y="1755059"/>
            <a:ext cx="6303979" cy="453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/>
              <a:t>i</a:t>
            </a:r>
            <a:r>
              <a:rPr lang="en-US" altLang="zh-CN" sz="2800" dirty="0" err="1" smtClean="0"/>
              <a:t>nt</a:t>
            </a:r>
            <a:r>
              <a:rPr lang="en-US" altLang="zh-CN" sz="2800" dirty="0" smtClean="0"/>
              <a:t> a, b, w, x, y, z;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a = input();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b = input();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w = a * 2;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x = b + 1;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y = w + 1;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z = x + y;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03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Challenge: Control Flow Taint Propagation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354" y="1905000"/>
            <a:ext cx="38766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Dytan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30216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Based on post-dominant tree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074" y="1905000"/>
            <a:ext cx="69913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7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Taint Procedure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chemeClr val="tx1"/>
                </a:solidFill>
              </a:rPr>
              <a:t>When the execution reaches a conditional branching </a:t>
            </a:r>
            <a:r>
              <a:rPr lang="en-US" altLang="zh-CN" dirty="0" smtClean="0">
                <a:solidFill>
                  <a:schemeClr val="tx1"/>
                </a:solidFill>
              </a:rPr>
              <a:t>statement </a:t>
            </a:r>
            <a:r>
              <a:rPr lang="en-US" altLang="zh-CN" dirty="0" err="1" smtClean="0">
                <a:solidFill>
                  <a:schemeClr val="tx1"/>
                </a:solidFill>
              </a:rPr>
              <a:t>br</a:t>
            </a:r>
            <a:r>
              <a:rPr lang="en-US" altLang="zh-CN" dirty="0">
                <a:solidFill>
                  <a:schemeClr val="tx1"/>
                </a:solidFill>
              </a:rPr>
              <a:t>, our approach (1) computes a set taint that contains the </a:t>
            </a:r>
            <a:r>
              <a:rPr lang="en-US" altLang="zh-CN" dirty="0" smtClean="0">
                <a:solidFill>
                  <a:schemeClr val="tx1"/>
                </a:solidFill>
              </a:rPr>
              <a:t>combination of </a:t>
            </a:r>
            <a:r>
              <a:rPr lang="en-US" altLang="zh-CN" dirty="0">
                <a:solidFill>
                  <a:schemeClr val="tx1"/>
                </a:solidFill>
              </a:rPr>
              <a:t>the taint markings for </a:t>
            </a:r>
            <a:r>
              <a:rPr lang="en-US" altLang="zh-CN" dirty="0" err="1">
                <a:solidFill>
                  <a:schemeClr val="tx1"/>
                </a:solidFill>
              </a:rPr>
              <a:t>br’s</a:t>
            </a:r>
            <a:r>
              <a:rPr lang="en-US" altLang="zh-CN" dirty="0">
                <a:solidFill>
                  <a:schemeClr val="tx1"/>
                </a:solidFill>
              </a:rPr>
              <a:t> source operands and (</a:t>
            </a:r>
            <a:r>
              <a:rPr lang="en-US" altLang="zh-CN" dirty="0" smtClean="0">
                <a:solidFill>
                  <a:schemeClr val="tx1"/>
                </a:solidFill>
              </a:rPr>
              <a:t>2) add </a:t>
            </a:r>
            <a:r>
              <a:rPr lang="en-US" altLang="zh-CN" dirty="0">
                <a:solidFill>
                  <a:schemeClr val="tx1"/>
                </a:solidFill>
              </a:rPr>
              <a:t>to a set </a:t>
            </a:r>
            <a:r>
              <a:rPr lang="en-US" altLang="zh-CN" dirty="0">
                <a:solidFill>
                  <a:srgbClr val="FF0000"/>
                </a:solidFill>
              </a:rPr>
              <a:t>S a pair &lt; </a:t>
            </a:r>
            <a:r>
              <a:rPr lang="en-US" altLang="zh-CN" dirty="0" err="1">
                <a:solidFill>
                  <a:srgbClr val="FF0000"/>
                </a:solidFill>
              </a:rPr>
              <a:t>br</a:t>
            </a:r>
            <a:r>
              <a:rPr lang="en-US" altLang="zh-CN" dirty="0">
                <a:solidFill>
                  <a:srgbClr val="FF0000"/>
                </a:solidFill>
              </a:rPr>
              <a:t>, taint 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zh-CN" dirty="0">
                <a:solidFill>
                  <a:schemeClr val="tx1"/>
                </a:solidFill>
              </a:rPr>
              <a:t>When the execution reaches </a:t>
            </a:r>
            <a:r>
              <a:rPr lang="en-US" altLang="zh-CN" dirty="0" err="1">
                <a:solidFill>
                  <a:srgbClr val="FF0000"/>
                </a:solidFill>
              </a:rPr>
              <a:t>ipdom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br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</a:rPr>
              <a:t>, where </a:t>
            </a:r>
            <a:r>
              <a:rPr lang="en-US" altLang="zh-CN" dirty="0" err="1">
                <a:solidFill>
                  <a:schemeClr val="tx1"/>
                </a:solidFill>
              </a:rPr>
              <a:t>br</a:t>
            </a:r>
            <a:r>
              <a:rPr lang="en-US" altLang="zh-CN" dirty="0">
                <a:solidFill>
                  <a:schemeClr val="tx1"/>
                </a:solidFill>
              </a:rPr>
              <a:t> is a </a:t>
            </a:r>
            <a:r>
              <a:rPr lang="en-US" altLang="zh-CN" dirty="0">
                <a:solidFill>
                  <a:schemeClr val="tx1"/>
                </a:solidFill>
              </a:rPr>
              <a:t>conditional branching </a:t>
            </a:r>
            <a:r>
              <a:rPr lang="en-US" altLang="zh-CN" dirty="0">
                <a:solidFill>
                  <a:schemeClr val="tx1"/>
                </a:solidFill>
              </a:rPr>
              <a:t>statements, it </a:t>
            </a:r>
            <a:r>
              <a:rPr lang="en-US" altLang="zh-CN" dirty="0">
                <a:solidFill>
                  <a:srgbClr val="FF0000"/>
                </a:solidFill>
              </a:rPr>
              <a:t>removes from S all pairs &lt; x, y </a:t>
            </a:r>
            <a:r>
              <a:rPr lang="en-US" altLang="zh-CN" dirty="0">
                <a:solidFill>
                  <a:srgbClr val="FF0000"/>
                </a:solidFill>
              </a:rPr>
              <a:t>&gt; </a:t>
            </a:r>
            <a:r>
              <a:rPr lang="en-US" altLang="zh-CN" dirty="0">
                <a:solidFill>
                  <a:schemeClr val="tx1"/>
                </a:solidFill>
              </a:rPr>
              <a:t>such </a:t>
            </a:r>
            <a:r>
              <a:rPr lang="en-US" altLang="zh-CN" dirty="0">
                <a:solidFill>
                  <a:schemeClr val="tx1"/>
                </a:solidFill>
              </a:rPr>
              <a:t>that x is equal to br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zh-CN" dirty="0">
                <a:solidFill>
                  <a:schemeClr val="tx1"/>
                </a:solidFill>
              </a:rPr>
              <a:t>When a statement </a:t>
            </a:r>
            <a:r>
              <a:rPr lang="en-US" altLang="zh-CN" dirty="0" err="1">
                <a:solidFill>
                  <a:schemeClr val="tx1"/>
                </a:solidFill>
              </a:rPr>
              <a:t>st</a:t>
            </a:r>
            <a:r>
              <a:rPr lang="en-US" altLang="zh-CN" dirty="0">
                <a:solidFill>
                  <a:schemeClr val="tx1"/>
                </a:solidFill>
              </a:rPr>
              <a:t> is executed and </a:t>
            </a:r>
            <a:r>
              <a:rPr lang="en-US" altLang="zh-CN" dirty="0">
                <a:solidFill>
                  <a:srgbClr val="FF0000"/>
                </a:solidFill>
              </a:rPr>
              <a:t>S is not empty, it adds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>
                <a:solidFill>
                  <a:schemeClr val="tx1"/>
                </a:solidFill>
              </a:rPr>
              <a:t>for each </a:t>
            </a:r>
            <a:r>
              <a:rPr lang="en-US" altLang="zh-CN" dirty="0">
                <a:solidFill>
                  <a:schemeClr val="tx1"/>
                </a:solidFill>
              </a:rPr>
              <a:t>pair &lt; x, y &gt; in S, the taint markings in y to the set </a:t>
            </a:r>
            <a:r>
              <a:rPr lang="en-US" altLang="zh-CN" dirty="0">
                <a:solidFill>
                  <a:schemeClr val="tx1"/>
                </a:solidFill>
              </a:rPr>
              <a:t>of taint </a:t>
            </a:r>
            <a:r>
              <a:rPr lang="en-US" altLang="zh-CN" dirty="0">
                <a:solidFill>
                  <a:schemeClr val="tx1"/>
                </a:solidFill>
              </a:rPr>
              <a:t>markings to be </a:t>
            </a:r>
            <a:r>
              <a:rPr lang="en-US" altLang="zh-CN" dirty="0">
                <a:solidFill>
                  <a:schemeClr val="tx1"/>
                </a:solidFill>
              </a:rPr>
              <a:t> combined </a:t>
            </a:r>
            <a:r>
              <a:rPr lang="en-US" altLang="zh-CN" dirty="0">
                <a:solidFill>
                  <a:schemeClr val="tx1"/>
                </a:solidFill>
              </a:rPr>
              <a:t>and associated to </a:t>
            </a:r>
            <a:r>
              <a:rPr lang="en-US" altLang="zh-CN" dirty="0" err="1">
                <a:solidFill>
                  <a:schemeClr val="tx1"/>
                </a:solidFill>
              </a:rPr>
              <a:t>st’s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destination operands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zh-CN" dirty="0">
              <a:solidFill>
                <a:schemeClr val="tx1"/>
              </a:solidFill>
            </a:endParaRPr>
          </a:p>
          <a:p>
            <a:pPr algn="just"/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14796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357</Words>
  <Application>Microsoft Office PowerPoint</Application>
  <PresentationFormat>宽屏</PresentationFormat>
  <Paragraphs>29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幼圆</vt:lpstr>
      <vt:lpstr>Arial</vt:lpstr>
      <vt:lpstr>Calibri</vt:lpstr>
      <vt:lpstr>Century Gothic</vt:lpstr>
      <vt:lpstr>Wingdings 3</vt:lpstr>
      <vt:lpstr>丝状</vt:lpstr>
      <vt:lpstr>Dytan: Control Flow Taint Analysis</vt:lpstr>
      <vt:lpstr>Data Flow Taint Analysis</vt:lpstr>
      <vt:lpstr>Challenge: Control Flow Taint Propagation</vt:lpstr>
      <vt:lpstr>Dytan</vt:lpstr>
      <vt:lpstr>Taint Procedure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Dytan: Control Flow Taint Analysis</dc:title>
  <dc:creator>chenting</dc:creator>
  <cp:lastModifiedBy>chenting</cp:lastModifiedBy>
  <cp:revision>3</cp:revision>
  <dcterms:created xsi:type="dcterms:W3CDTF">2016-02-07T08:57:42Z</dcterms:created>
  <dcterms:modified xsi:type="dcterms:W3CDTF">2016-02-07T09:21:29Z</dcterms:modified>
</cp:coreProperties>
</file>