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高级算法设计与分析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作业三（选做）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4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作业三是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特别培养计划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任务，学有余力的学生可以选做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提交作业三的同学，平时成绩分数可以进行相应调整；特别是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分以上的高分学生，如果提交了作业三，平时成绩不会低于卷面成绩；另外如果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普通成绩超过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分，则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会有一个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特别培养计划的荣誉分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作业三的主要内容是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写一个小的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报告，主要是对大家进行算法拓展学习和训练。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内容可以是课上提的挑战性问题的拓展研究，也可以是自己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的科研、拓展阅读文献、参加算法相关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竞赛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等方面的内容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写一个小的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作业最后需要提交两个东西：一是小报告（无固定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格式，无字数要求，说明清主要内容都可以），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二是特别培养计划小结表。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三的提交时间可以是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考试结束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（成绩出来前，到时候助教会在群里通知大家）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通过邮件或者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发给助教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内容（选做其一）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你们参加数学建模竞赛、程序设计竞赛等方面里面的算法问题；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一篇计算机方向顶级会议论文，写一个学习笔记，要求对论文的中问题、算法和技巧进行较深入探讨，点评论文结果及意义。建议从近三年的国际会议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AAAI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IJCAI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SODA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STOC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FOCS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KDD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中选择一篇和算法强相关的论文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课堂上留下的各个思考题，比如说：货币找零问题、非流量守恒的流问题等等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3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内容（选做其一）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b="1" dirty="0" smtClean="0"/>
              <a:t>4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给出一个元素的集合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和一系列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S={S1,S2,S3,…}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中元素的一个排序使得所有子集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都是这个排序中一段连续的元素则称这个排序为一致的。设计一个算法判断是否存在一致排序，如果存在则找出一个一致排序。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输入为一个度数最少为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G=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V,E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），问是否可以将图的顶点集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分成两个非空的子集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使得导出子图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G[V1]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G[V2]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中每个点的度数最少是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给出一个多项式时间算法。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设计一个快速算法在一个有向无环图上找一条最长路径。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8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347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</vt:lpstr>
      <vt:lpstr>高级算法设计与分析 作业三（选做）</vt:lpstr>
      <vt:lpstr>说明</vt:lpstr>
      <vt:lpstr>内容（选做其一）</vt:lpstr>
      <vt:lpstr>内容（选做其一）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高级算法设计与分析 作业三（选做）</dc:title>
  <dc:creator>Xiao</dc:creator>
  <cp:lastModifiedBy>Windows 用户</cp:lastModifiedBy>
  <cp:revision>7</cp:revision>
  <dcterms:created xsi:type="dcterms:W3CDTF">2021-11-10T12:43:40Z</dcterms:created>
  <dcterms:modified xsi:type="dcterms:W3CDTF">2022-10-31T01:39:31Z</dcterms:modified>
</cp:coreProperties>
</file>