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74"/>
  </p:notesMasterIdLst>
  <p:handoutMasterIdLst>
    <p:handoutMasterId r:id="rId75"/>
  </p:handoutMasterIdLst>
  <p:sldIdLst>
    <p:sldId id="525" r:id="rId2"/>
    <p:sldId id="876" r:id="rId3"/>
    <p:sldId id="1159" r:id="rId4"/>
    <p:sldId id="1380" r:id="rId5"/>
    <p:sldId id="1381" r:id="rId6"/>
    <p:sldId id="1382" r:id="rId7"/>
    <p:sldId id="1383" r:id="rId8"/>
    <p:sldId id="1384" r:id="rId9"/>
    <p:sldId id="1391" r:id="rId10"/>
    <p:sldId id="1392" r:id="rId11"/>
    <p:sldId id="1393" r:id="rId12"/>
    <p:sldId id="1394" r:id="rId13"/>
    <p:sldId id="1469" r:id="rId14"/>
    <p:sldId id="1470" r:id="rId15"/>
    <p:sldId id="1515" r:id="rId16"/>
    <p:sldId id="1471" r:id="rId17"/>
    <p:sldId id="1516" r:id="rId18"/>
    <p:sldId id="1498" r:id="rId19"/>
    <p:sldId id="1501" r:id="rId20"/>
    <p:sldId id="1502" r:id="rId21"/>
    <p:sldId id="1514" r:id="rId22"/>
    <p:sldId id="1398" r:id="rId23"/>
    <p:sldId id="1399" r:id="rId24"/>
    <p:sldId id="1402" r:id="rId25"/>
    <p:sldId id="1403" r:id="rId26"/>
    <p:sldId id="1518" r:id="rId27"/>
    <p:sldId id="1405" r:id="rId28"/>
    <p:sldId id="1473" r:id="rId29"/>
    <p:sldId id="1474" r:id="rId30"/>
    <p:sldId id="1475" r:id="rId31"/>
    <p:sldId id="1480" r:id="rId32"/>
    <p:sldId id="1481" r:id="rId33"/>
    <p:sldId id="1482" r:id="rId34"/>
    <p:sldId id="1483" r:id="rId35"/>
    <p:sldId id="1484" r:id="rId36"/>
    <p:sldId id="1485" r:id="rId37"/>
    <p:sldId id="1472" r:id="rId38"/>
    <p:sldId id="1496" r:id="rId39"/>
    <p:sldId id="1495" r:id="rId40"/>
    <p:sldId id="1406" r:id="rId41"/>
    <p:sldId id="1407" r:id="rId42"/>
    <p:sldId id="1408" r:id="rId43"/>
    <p:sldId id="1409" r:id="rId44"/>
    <p:sldId id="1410" r:id="rId45"/>
    <p:sldId id="1411" r:id="rId46"/>
    <p:sldId id="1412" r:id="rId47"/>
    <p:sldId id="1413" r:id="rId48"/>
    <p:sldId id="1414" r:id="rId49"/>
    <p:sldId id="1416" r:id="rId50"/>
    <p:sldId id="1418" r:id="rId51"/>
    <p:sldId id="1417" r:id="rId52"/>
    <p:sldId id="1419" r:id="rId53"/>
    <p:sldId id="1420" r:id="rId54"/>
    <p:sldId id="1421" r:id="rId55"/>
    <p:sldId id="1468" r:id="rId56"/>
    <p:sldId id="1423" r:id="rId57"/>
    <p:sldId id="1424" r:id="rId58"/>
    <p:sldId id="1426" r:id="rId59"/>
    <p:sldId id="1427" r:id="rId60"/>
    <p:sldId id="1428" r:id="rId61"/>
    <p:sldId id="1429" r:id="rId62"/>
    <p:sldId id="1430" r:id="rId63"/>
    <p:sldId id="1431" r:id="rId64"/>
    <p:sldId id="1432" r:id="rId65"/>
    <p:sldId id="1433" r:id="rId66"/>
    <p:sldId id="1434" r:id="rId67"/>
    <p:sldId id="1435" r:id="rId68"/>
    <p:sldId id="1436" r:id="rId69"/>
    <p:sldId id="1438" r:id="rId70"/>
    <p:sldId id="1439" r:id="rId71"/>
    <p:sldId id="1440" r:id="rId72"/>
    <p:sldId id="1466" r:id="rId73"/>
  </p:sldIdLst>
  <p:sldSz cx="9144000" cy="6858000" type="screen4x3"/>
  <p:notesSz cx="6858000" cy="9144000"/>
  <p:defaultTextStyle>
    <a:defPPr>
      <a:defRPr lang="zh-CN"/>
    </a:defPPr>
    <a:lvl1pPr algn="l" rtl="0" eaLnBrk="0" fontAlgn="base" hangingPunct="0">
      <a:spcBef>
        <a:spcPct val="0"/>
      </a:spcBef>
      <a:spcAft>
        <a:spcPct val="0"/>
      </a:spcAft>
      <a:defRPr b="1"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2"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3793" autoAdjust="0"/>
    <p:restoredTop sz="87648" autoAdjust="0"/>
  </p:normalViewPr>
  <p:slideViewPr>
    <p:cSldViewPr>
      <p:cViewPr varScale="1">
        <p:scale>
          <a:sx n="108" d="100"/>
          <a:sy n="108" d="100"/>
        </p:scale>
        <p:origin x="1296"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077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10-07T00:10:27.054" idx="1">
    <p:pos x="10" y="10"/>
    <p:text/>
    <p:extLst>
      <p:ext uri="{C676402C-5697-4E1C-873F-D02D1690AC5C}">
        <p15:threadingInfo xmlns:p15="http://schemas.microsoft.com/office/powerpoint/2012/main" timeZoneBias="-4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FE4C47D1-D778-0E7B-F05E-110C882C08C7}"/>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b="0">
                <a:latin typeface="Arial" charset="0"/>
              </a:defRPr>
            </a:lvl1pPr>
          </a:lstStyle>
          <a:p>
            <a:pPr>
              <a:defRPr/>
            </a:pPr>
            <a:endParaRPr lang="en-US" altLang="zh-CN"/>
          </a:p>
        </p:txBody>
      </p:sp>
      <p:sp>
        <p:nvSpPr>
          <p:cNvPr id="54275" name="Rectangle 3">
            <a:extLst>
              <a:ext uri="{FF2B5EF4-FFF2-40B4-BE49-F238E27FC236}">
                <a16:creationId xmlns:a16="http://schemas.microsoft.com/office/drawing/2014/main" id="{52884A65-5444-AA42-C195-1653CF36BD1C}"/>
              </a:ext>
            </a:extLst>
          </p:cNvPr>
          <p:cNvSpPr>
            <a:spLocks noGrp="1" noChangeArrowheads="1"/>
          </p:cNvSpPr>
          <p:nvPr>
            <p:ph type="dt" sz="quarter"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b="0">
                <a:latin typeface="Arial" charset="0"/>
              </a:defRPr>
            </a:lvl1pPr>
          </a:lstStyle>
          <a:p>
            <a:pPr>
              <a:defRPr/>
            </a:pPr>
            <a:fld id="{E860A0C8-E759-424B-B306-E4EFA9623BDA}" type="datetime1">
              <a:rPr lang="zh-CN" altLang="en-US"/>
              <a:pPr>
                <a:defRPr/>
              </a:pPr>
              <a:t>2022/10/26</a:t>
            </a:fld>
            <a:endParaRPr lang="en-US" altLang="zh-CN"/>
          </a:p>
        </p:txBody>
      </p:sp>
      <p:sp>
        <p:nvSpPr>
          <p:cNvPr id="54276" name="Rectangle 4">
            <a:extLst>
              <a:ext uri="{FF2B5EF4-FFF2-40B4-BE49-F238E27FC236}">
                <a16:creationId xmlns:a16="http://schemas.microsoft.com/office/drawing/2014/main" id="{EFED227C-4BFA-CC5F-7EE3-3283E80AD648}"/>
              </a:ext>
            </a:extLst>
          </p:cNvPr>
          <p:cNvSpPr>
            <a:spLocks noGrp="1" noChangeArrowheads="1"/>
          </p:cNvSpPr>
          <p:nvPr>
            <p:ph type="ftr" sz="quarter" idx="2"/>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b="0">
                <a:latin typeface="Arial" charset="0"/>
              </a:defRPr>
            </a:lvl1pPr>
          </a:lstStyle>
          <a:p>
            <a:pPr>
              <a:defRPr/>
            </a:pPr>
            <a:endParaRPr lang="en-US" altLang="zh-CN"/>
          </a:p>
        </p:txBody>
      </p:sp>
      <p:sp>
        <p:nvSpPr>
          <p:cNvPr id="54277" name="Rectangle 5">
            <a:extLst>
              <a:ext uri="{FF2B5EF4-FFF2-40B4-BE49-F238E27FC236}">
                <a16:creationId xmlns:a16="http://schemas.microsoft.com/office/drawing/2014/main" id="{157265EE-C8AD-BDF9-8BC6-3E4D25EF3E75}"/>
              </a:ext>
            </a:extLst>
          </p:cNvPr>
          <p:cNvSpPr>
            <a:spLocks noGrp="1" noChangeArrowheads="1"/>
          </p:cNvSpPr>
          <p:nvPr>
            <p:ph type="sldNum" sz="quarter" idx="3"/>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b="0" smtClean="0">
                <a:latin typeface="Arial" panose="020B0604020202020204" pitchFamily="34" charset="0"/>
              </a:defRPr>
            </a:lvl1pPr>
          </a:lstStyle>
          <a:p>
            <a:pPr>
              <a:defRPr/>
            </a:pPr>
            <a:fld id="{9AE82B23-1732-E44E-95F9-50DDF0E47930}"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C8149858-9BB8-CA63-30E6-A45EB895BB82}"/>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b="0">
                <a:latin typeface="Arial" charset="0"/>
              </a:defRPr>
            </a:lvl1pPr>
          </a:lstStyle>
          <a:p>
            <a:pPr>
              <a:defRPr/>
            </a:pPr>
            <a:endParaRPr lang="en-US" altLang="zh-CN"/>
          </a:p>
        </p:txBody>
      </p:sp>
      <p:sp>
        <p:nvSpPr>
          <p:cNvPr id="52227" name="Rectangle 3">
            <a:extLst>
              <a:ext uri="{FF2B5EF4-FFF2-40B4-BE49-F238E27FC236}">
                <a16:creationId xmlns:a16="http://schemas.microsoft.com/office/drawing/2014/main" id="{B3A9200E-076A-D223-5019-1A73BEAABF43}"/>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b="0">
                <a:latin typeface="Arial" charset="0"/>
              </a:defRPr>
            </a:lvl1pPr>
          </a:lstStyle>
          <a:p>
            <a:pPr>
              <a:defRPr/>
            </a:pPr>
            <a:fld id="{1D658584-6247-EB45-B565-5DC7C344D624}" type="datetime1">
              <a:rPr lang="zh-CN" altLang="en-US"/>
              <a:pPr>
                <a:defRPr/>
              </a:pPr>
              <a:t>2022/10/26</a:t>
            </a:fld>
            <a:endParaRPr lang="en-US" altLang="zh-CN"/>
          </a:p>
        </p:txBody>
      </p:sp>
      <p:sp>
        <p:nvSpPr>
          <p:cNvPr id="13316" name="Rectangle 4">
            <a:extLst>
              <a:ext uri="{FF2B5EF4-FFF2-40B4-BE49-F238E27FC236}">
                <a16:creationId xmlns:a16="http://schemas.microsoft.com/office/drawing/2014/main" id="{75F44C06-347E-0974-525E-F74AF5CA7151}"/>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2229" name="Rectangle 5">
            <a:extLst>
              <a:ext uri="{FF2B5EF4-FFF2-40B4-BE49-F238E27FC236}">
                <a16:creationId xmlns:a16="http://schemas.microsoft.com/office/drawing/2014/main" id="{06302AD8-1C8A-4AE3-42C2-C39AD179EC3B}"/>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2230" name="Rectangle 6">
            <a:extLst>
              <a:ext uri="{FF2B5EF4-FFF2-40B4-BE49-F238E27FC236}">
                <a16:creationId xmlns:a16="http://schemas.microsoft.com/office/drawing/2014/main" id="{9014AC7F-D589-0BC3-B34A-D69A272384E9}"/>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b="0">
                <a:latin typeface="Arial" charset="0"/>
              </a:defRPr>
            </a:lvl1pPr>
          </a:lstStyle>
          <a:p>
            <a:pPr>
              <a:defRPr/>
            </a:pPr>
            <a:endParaRPr lang="en-US" altLang="zh-CN"/>
          </a:p>
        </p:txBody>
      </p:sp>
      <p:sp>
        <p:nvSpPr>
          <p:cNvPr id="52231" name="Rectangle 7">
            <a:extLst>
              <a:ext uri="{FF2B5EF4-FFF2-40B4-BE49-F238E27FC236}">
                <a16:creationId xmlns:a16="http://schemas.microsoft.com/office/drawing/2014/main" id="{3E4E504F-4D43-11EF-052E-77871515B8FE}"/>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b="0" smtClean="0">
                <a:latin typeface="Arial" panose="020B0604020202020204" pitchFamily="34" charset="0"/>
              </a:defRPr>
            </a:lvl1pPr>
          </a:lstStyle>
          <a:p>
            <a:pPr>
              <a:defRPr/>
            </a:pPr>
            <a:fld id="{84D7B949-045E-6046-B456-CC5E752DDCC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2E39993B-F574-F13F-8BC2-DEFCFB76627D}"/>
              </a:ext>
            </a:extLst>
          </p:cNvPr>
          <p:cNvGrpSpPr>
            <a:grpSpLocks/>
          </p:cNvGrpSpPr>
          <p:nvPr/>
        </p:nvGrpSpPr>
        <p:grpSpPr bwMode="auto">
          <a:xfrm>
            <a:off x="0" y="2438400"/>
            <a:ext cx="9009063" cy="1052513"/>
            <a:chOff x="0" y="1536"/>
            <a:chExt cx="5675" cy="663"/>
          </a:xfrm>
        </p:grpSpPr>
        <p:grpSp>
          <p:nvGrpSpPr>
            <p:cNvPr id="3" name="Group 3">
              <a:extLst>
                <a:ext uri="{FF2B5EF4-FFF2-40B4-BE49-F238E27FC236}">
                  <a16:creationId xmlns:a16="http://schemas.microsoft.com/office/drawing/2014/main" id="{268A208A-51DC-0982-7BEE-FE5D13021B5E}"/>
                </a:ext>
              </a:extLst>
            </p:cNvPr>
            <p:cNvGrpSpPr>
              <a:grpSpLocks/>
            </p:cNvGrpSpPr>
            <p:nvPr/>
          </p:nvGrpSpPr>
          <p:grpSpPr bwMode="auto">
            <a:xfrm>
              <a:off x="183" y="1604"/>
              <a:ext cx="448" cy="299"/>
              <a:chOff x="720" y="336"/>
              <a:chExt cx="624" cy="432"/>
            </a:xfrm>
          </p:grpSpPr>
          <p:sp>
            <p:nvSpPr>
              <p:cNvPr id="10" name="Rectangle 4">
                <a:extLst>
                  <a:ext uri="{FF2B5EF4-FFF2-40B4-BE49-F238E27FC236}">
                    <a16:creationId xmlns:a16="http://schemas.microsoft.com/office/drawing/2014/main" id="{1E02F5A6-8139-158B-8A24-00A5A1029593}"/>
                  </a:ext>
                </a:extLst>
              </p:cNvPr>
              <p:cNvSpPr>
                <a:spLocks noChangeArrowheads="1"/>
              </p:cNvSpPr>
              <p:nvPr/>
            </p:nvSpPr>
            <p:spPr bwMode="auto">
              <a:xfrm>
                <a:off x="720" y="336"/>
                <a:ext cx="384" cy="432"/>
              </a:xfrm>
              <a:prstGeom prst="rect">
                <a:avLst/>
              </a:prstGeom>
              <a:solidFill>
                <a:schemeClr val="folHlink"/>
              </a:solidFill>
              <a:ln>
                <a:noFill/>
              </a:ln>
              <a:effectLst/>
            </p:spPr>
            <p:txBody>
              <a:bodyPr wrap="none" anchor="ctr"/>
              <a:lstStyle>
                <a:lvl1pPr eaLnBrk="0" hangingPunct="0">
                  <a:defRPr b="1">
                    <a:solidFill>
                      <a:schemeClr val="tx1"/>
                    </a:solidFill>
                    <a:latin typeface="Tahoma" pitchFamily="34" charset="0"/>
                    <a:ea typeface="宋体" pitchFamily="2" charset="-122"/>
                  </a:defRPr>
                </a:lvl1pPr>
                <a:lvl2pPr marL="742950" indent="-285750" eaLnBrk="0" hangingPunct="0">
                  <a:defRPr b="1">
                    <a:solidFill>
                      <a:schemeClr val="tx1"/>
                    </a:solidFill>
                    <a:latin typeface="Tahoma" pitchFamily="34" charset="0"/>
                    <a:ea typeface="宋体" pitchFamily="2" charset="-122"/>
                  </a:defRPr>
                </a:lvl2pPr>
                <a:lvl3pPr marL="1143000" indent="-228600" eaLnBrk="0" hangingPunct="0">
                  <a:defRPr b="1">
                    <a:solidFill>
                      <a:schemeClr val="tx1"/>
                    </a:solidFill>
                    <a:latin typeface="Tahoma" pitchFamily="34" charset="0"/>
                    <a:ea typeface="宋体" pitchFamily="2" charset="-122"/>
                  </a:defRPr>
                </a:lvl3pPr>
                <a:lvl4pPr marL="1600200" indent="-228600" eaLnBrk="0" hangingPunct="0">
                  <a:defRPr b="1">
                    <a:solidFill>
                      <a:schemeClr val="tx1"/>
                    </a:solidFill>
                    <a:latin typeface="Tahoma" pitchFamily="34" charset="0"/>
                    <a:ea typeface="宋体" pitchFamily="2" charset="-122"/>
                  </a:defRPr>
                </a:lvl4pPr>
                <a:lvl5pPr marL="2057400" indent="-228600" eaLnBrk="0" hangingPunct="0">
                  <a:defRPr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b="1">
                    <a:solidFill>
                      <a:schemeClr val="tx1"/>
                    </a:solidFill>
                    <a:latin typeface="Tahoma" pitchFamily="34" charset="0"/>
                    <a:ea typeface="宋体" pitchFamily="2" charset="-122"/>
                  </a:defRPr>
                </a:lvl9pPr>
              </a:lstStyle>
              <a:p>
                <a:pPr eaLnBrk="1" hangingPunct="1">
                  <a:defRPr/>
                </a:pPr>
                <a:endParaRPr lang="zh-CN" altLang="en-US"/>
              </a:p>
            </p:txBody>
          </p:sp>
          <p:sp>
            <p:nvSpPr>
              <p:cNvPr id="11" name="Rectangle 5">
                <a:extLst>
                  <a:ext uri="{FF2B5EF4-FFF2-40B4-BE49-F238E27FC236}">
                    <a16:creationId xmlns:a16="http://schemas.microsoft.com/office/drawing/2014/main" id="{02D1CFBD-73A9-4846-E17B-A0702C5CFDC9}"/>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p:spPr>
            <p:txBody>
              <a:bodyPr wrap="none" anchor="ctr"/>
              <a:lstStyle>
                <a:lvl1pPr eaLnBrk="0" hangingPunct="0">
                  <a:defRPr b="1">
                    <a:solidFill>
                      <a:schemeClr val="tx1"/>
                    </a:solidFill>
                    <a:latin typeface="Tahoma" pitchFamily="34" charset="0"/>
                    <a:ea typeface="宋体" pitchFamily="2" charset="-122"/>
                  </a:defRPr>
                </a:lvl1pPr>
                <a:lvl2pPr marL="742950" indent="-285750" eaLnBrk="0" hangingPunct="0">
                  <a:defRPr b="1">
                    <a:solidFill>
                      <a:schemeClr val="tx1"/>
                    </a:solidFill>
                    <a:latin typeface="Tahoma" pitchFamily="34" charset="0"/>
                    <a:ea typeface="宋体" pitchFamily="2" charset="-122"/>
                  </a:defRPr>
                </a:lvl2pPr>
                <a:lvl3pPr marL="1143000" indent="-228600" eaLnBrk="0" hangingPunct="0">
                  <a:defRPr b="1">
                    <a:solidFill>
                      <a:schemeClr val="tx1"/>
                    </a:solidFill>
                    <a:latin typeface="Tahoma" pitchFamily="34" charset="0"/>
                    <a:ea typeface="宋体" pitchFamily="2" charset="-122"/>
                  </a:defRPr>
                </a:lvl3pPr>
                <a:lvl4pPr marL="1600200" indent="-228600" eaLnBrk="0" hangingPunct="0">
                  <a:defRPr b="1">
                    <a:solidFill>
                      <a:schemeClr val="tx1"/>
                    </a:solidFill>
                    <a:latin typeface="Tahoma" pitchFamily="34" charset="0"/>
                    <a:ea typeface="宋体" pitchFamily="2" charset="-122"/>
                  </a:defRPr>
                </a:lvl4pPr>
                <a:lvl5pPr marL="2057400" indent="-228600" eaLnBrk="0" hangingPunct="0">
                  <a:defRPr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b="1">
                    <a:solidFill>
                      <a:schemeClr val="tx1"/>
                    </a:solidFill>
                    <a:latin typeface="Tahoma" pitchFamily="34" charset="0"/>
                    <a:ea typeface="宋体" pitchFamily="2" charset="-122"/>
                  </a:defRPr>
                </a:lvl9pPr>
              </a:lstStyle>
              <a:p>
                <a:pPr eaLnBrk="1" hangingPunct="1">
                  <a:defRPr/>
                </a:pPr>
                <a:endParaRPr lang="zh-CN" altLang="en-US"/>
              </a:p>
            </p:txBody>
          </p:sp>
        </p:grpSp>
        <p:grpSp>
          <p:nvGrpSpPr>
            <p:cNvPr id="4" name="Group 6">
              <a:extLst>
                <a:ext uri="{FF2B5EF4-FFF2-40B4-BE49-F238E27FC236}">
                  <a16:creationId xmlns:a16="http://schemas.microsoft.com/office/drawing/2014/main" id="{8E440AB9-4D14-5C56-44DE-FB4270896EA6}"/>
                </a:ext>
              </a:extLst>
            </p:cNvPr>
            <p:cNvGrpSpPr>
              <a:grpSpLocks/>
            </p:cNvGrpSpPr>
            <p:nvPr/>
          </p:nvGrpSpPr>
          <p:grpSpPr bwMode="auto">
            <a:xfrm>
              <a:off x="261" y="1870"/>
              <a:ext cx="465" cy="299"/>
              <a:chOff x="912" y="2640"/>
              <a:chExt cx="672" cy="432"/>
            </a:xfrm>
          </p:grpSpPr>
          <p:sp>
            <p:nvSpPr>
              <p:cNvPr id="8" name="Rectangle 7">
                <a:extLst>
                  <a:ext uri="{FF2B5EF4-FFF2-40B4-BE49-F238E27FC236}">
                    <a16:creationId xmlns:a16="http://schemas.microsoft.com/office/drawing/2014/main" id="{9C77E276-C056-9869-DA93-D4EFA4CE686C}"/>
                  </a:ext>
                </a:extLst>
              </p:cNvPr>
              <p:cNvSpPr>
                <a:spLocks noChangeArrowheads="1"/>
              </p:cNvSpPr>
              <p:nvPr/>
            </p:nvSpPr>
            <p:spPr bwMode="auto">
              <a:xfrm>
                <a:off x="912" y="2640"/>
                <a:ext cx="384" cy="432"/>
              </a:xfrm>
              <a:prstGeom prst="rect">
                <a:avLst/>
              </a:prstGeom>
              <a:solidFill>
                <a:schemeClr val="accent2"/>
              </a:solidFill>
              <a:ln>
                <a:noFill/>
              </a:ln>
              <a:effectLst/>
            </p:spPr>
            <p:txBody>
              <a:bodyPr wrap="none" anchor="ctr"/>
              <a:lstStyle>
                <a:lvl1pPr eaLnBrk="0" hangingPunct="0">
                  <a:defRPr b="1">
                    <a:solidFill>
                      <a:schemeClr val="tx1"/>
                    </a:solidFill>
                    <a:latin typeface="Tahoma" pitchFamily="34" charset="0"/>
                    <a:ea typeface="宋体" pitchFamily="2" charset="-122"/>
                  </a:defRPr>
                </a:lvl1pPr>
                <a:lvl2pPr marL="742950" indent="-285750" eaLnBrk="0" hangingPunct="0">
                  <a:defRPr b="1">
                    <a:solidFill>
                      <a:schemeClr val="tx1"/>
                    </a:solidFill>
                    <a:latin typeface="Tahoma" pitchFamily="34" charset="0"/>
                    <a:ea typeface="宋体" pitchFamily="2" charset="-122"/>
                  </a:defRPr>
                </a:lvl2pPr>
                <a:lvl3pPr marL="1143000" indent="-228600" eaLnBrk="0" hangingPunct="0">
                  <a:defRPr b="1">
                    <a:solidFill>
                      <a:schemeClr val="tx1"/>
                    </a:solidFill>
                    <a:latin typeface="Tahoma" pitchFamily="34" charset="0"/>
                    <a:ea typeface="宋体" pitchFamily="2" charset="-122"/>
                  </a:defRPr>
                </a:lvl3pPr>
                <a:lvl4pPr marL="1600200" indent="-228600" eaLnBrk="0" hangingPunct="0">
                  <a:defRPr b="1">
                    <a:solidFill>
                      <a:schemeClr val="tx1"/>
                    </a:solidFill>
                    <a:latin typeface="Tahoma" pitchFamily="34" charset="0"/>
                    <a:ea typeface="宋体" pitchFamily="2" charset="-122"/>
                  </a:defRPr>
                </a:lvl4pPr>
                <a:lvl5pPr marL="2057400" indent="-228600" eaLnBrk="0" hangingPunct="0">
                  <a:defRPr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b="1">
                    <a:solidFill>
                      <a:schemeClr val="tx1"/>
                    </a:solidFill>
                    <a:latin typeface="Tahoma" pitchFamily="34" charset="0"/>
                    <a:ea typeface="宋体" pitchFamily="2" charset="-122"/>
                  </a:defRPr>
                </a:lvl9pPr>
              </a:lstStyle>
              <a:p>
                <a:pPr eaLnBrk="1" hangingPunct="1">
                  <a:defRPr/>
                </a:pPr>
                <a:endParaRPr lang="zh-CN" altLang="en-US"/>
              </a:p>
            </p:txBody>
          </p:sp>
          <p:sp>
            <p:nvSpPr>
              <p:cNvPr id="9" name="Rectangle 8">
                <a:extLst>
                  <a:ext uri="{FF2B5EF4-FFF2-40B4-BE49-F238E27FC236}">
                    <a16:creationId xmlns:a16="http://schemas.microsoft.com/office/drawing/2014/main" id="{1D5FB9C7-CA25-4EF6-BDF0-BCE54D7FF019}"/>
                  </a:ext>
                </a:extLst>
              </p:cNvPr>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p:spPr>
            <p:txBody>
              <a:bodyPr wrap="none" anchor="ctr"/>
              <a:lstStyle>
                <a:lvl1pPr eaLnBrk="0" hangingPunct="0">
                  <a:defRPr b="1">
                    <a:solidFill>
                      <a:schemeClr val="tx1"/>
                    </a:solidFill>
                    <a:latin typeface="Tahoma" pitchFamily="34" charset="0"/>
                    <a:ea typeface="宋体" pitchFamily="2" charset="-122"/>
                  </a:defRPr>
                </a:lvl1pPr>
                <a:lvl2pPr marL="742950" indent="-285750" eaLnBrk="0" hangingPunct="0">
                  <a:defRPr b="1">
                    <a:solidFill>
                      <a:schemeClr val="tx1"/>
                    </a:solidFill>
                    <a:latin typeface="Tahoma" pitchFamily="34" charset="0"/>
                    <a:ea typeface="宋体" pitchFamily="2" charset="-122"/>
                  </a:defRPr>
                </a:lvl2pPr>
                <a:lvl3pPr marL="1143000" indent="-228600" eaLnBrk="0" hangingPunct="0">
                  <a:defRPr b="1">
                    <a:solidFill>
                      <a:schemeClr val="tx1"/>
                    </a:solidFill>
                    <a:latin typeface="Tahoma" pitchFamily="34" charset="0"/>
                    <a:ea typeface="宋体" pitchFamily="2" charset="-122"/>
                  </a:defRPr>
                </a:lvl3pPr>
                <a:lvl4pPr marL="1600200" indent="-228600" eaLnBrk="0" hangingPunct="0">
                  <a:defRPr b="1">
                    <a:solidFill>
                      <a:schemeClr val="tx1"/>
                    </a:solidFill>
                    <a:latin typeface="Tahoma" pitchFamily="34" charset="0"/>
                    <a:ea typeface="宋体" pitchFamily="2" charset="-122"/>
                  </a:defRPr>
                </a:lvl4pPr>
                <a:lvl5pPr marL="2057400" indent="-228600" eaLnBrk="0" hangingPunct="0">
                  <a:defRPr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b="1">
                    <a:solidFill>
                      <a:schemeClr val="tx1"/>
                    </a:solidFill>
                    <a:latin typeface="Tahoma" pitchFamily="34" charset="0"/>
                    <a:ea typeface="宋体" pitchFamily="2" charset="-122"/>
                  </a:defRPr>
                </a:lvl9pPr>
              </a:lstStyle>
              <a:p>
                <a:pPr eaLnBrk="1" hangingPunct="1">
                  <a:defRPr/>
                </a:pPr>
                <a:endParaRPr lang="zh-CN" altLang="en-US"/>
              </a:p>
            </p:txBody>
          </p:sp>
        </p:grpSp>
        <p:sp>
          <p:nvSpPr>
            <p:cNvPr id="5" name="Rectangle 9">
              <a:extLst>
                <a:ext uri="{FF2B5EF4-FFF2-40B4-BE49-F238E27FC236}">
                  <a16:creationId xmlns:a16="http://schemas.microsoft.com/office/drawing/2014/main" id="{5AB5D627-1C14-2227-C0D6-4AD2978EF51E}"/>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p:spPr>
          <p:txBody>
            <a:bodyPr wrap="none" anchor="ctr"/>
            <a:lstStyle>
              <a:lvl1pPr eaLnBrk="0" hangingPunct="0">
                <a:defRPr b="1">
                  <a:solidFill>
                    <a:schemeClr val="tx1"/>
                  </a:solidFill>
                  <a:latin typeface="Tahoma" pitchFamily="34" charset="0"/>
                  <a:ea typeface="宋体" pitchFamily="2" charset="-122"/>
                </a:defRPr>
              </a:lvl1pPr>
              <a:lvl2pPr marL="742950" indent="-285750" eaLnBrk="0" hangingPunct="0">
                <a:defRPr b="1">
                  <a:solidFill>
                    <a:schemeClr val="tx1"/>
                  </a:solidFill>
                  <a:latin typeface="Tahoma" pitchFamily="34" charset="0"/>
                  <a:ea typeface="宋体" pitchFamily="2" charset="-122"/>
                </a:defRPr>
              </a:lvl2pPr>
              <a:lvl3pPr marL="1143000" indent="-228600" eaLnBrk="0" hangingPunct="0">
                <a:defRPr b="1">
                  <a:solidFill>
                    <a:schemeClr val="tx1"/>
                  </a:solidFill>
                  <a:latin typeface="Tahoma" pitchFamily="34" charset="0"/>
                  <a:ea typeface="宋体" pitchFamily="2" charset="-122"/>
                </a:defRPr>
              </a:lvl3pPr>
              <a:lvl4pPr marL="1600200" indent="-228600" eaLnBrk="0" hangingPunct="0">
                <a:defRPr b="1">
                  <a:solidFill>
                    <a:schemeClr val="tx1"/>
                  </a:solidFill>
                  <a:latin typeface="Tahoma" pitchFamily="34" charset="0"/>
                  <a:ea typeface="宋体" pitchFamily="2" charset="-122"/>
                </a:defRPr>
              </a:lvl4pPr>
              <a:lvl5pPr marL="2057400" indent="-228600" eaLnBrk="0" hangingPunct="0">
                <a:defRPr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b="1">
                  <a:solidFill>
                    <a:schemeClr val="tx1"/>
                  </a:solidFill>
                  <a:latin typeface="Tahoma" pitchFamily="34" charset="0"/>
                  <a:ea typeface="宋体" pitchFamily="2" charset="-122"/>
                </a:defRPr>
              </a:lvl9pPr>
            </a:lstStyle>
            <a:p>
              <a:pPr eaLnBrk="1" hangingPunct="1">
                <a:defRPr/>
              </a:pPr>
              <a:endParaRPr lang="zh-CN" altLang="en-US"/>
            </a:p>
          </p:txBody>
        </p:sp>
        <p:sp>
          <p:nvSpPr>
            <p:cNvPr id="6" name="Rectangle 10">
              <a:extLst>
                <a:ext uri="{FF2B5EF4-FFF2-40B4-BE49-F238E27FC236}">
                  <a16:creationId xmlns:a16="http://schemas.microsoft.com/office/drawing/2014/main" id="{E4D9F63A-AE83-BBEE-30A8-CA10DB7A43FA}"/>
                </a:ext>
              </a:extLst>
            </p:cNvPr>
            <p:cNvSpPr>
              <a:spLocks noChangeArrowheads="1"/>
            </p:cNvSpPr>
            <p:nvPr/>
          </p:nvSpPr>
          <p:spPr bwMode="auto">
            <a:xfrm>
              <a:off x="400" y="1536"/>
              <a:ext cx="20" cy="663"/>
            </a:xfrm>
            <a:prstGeom prst="rect">
              <a:avLst/>
            </a:prstGeom>
            <a:solidFill>
              <a:schemeClr val="bg2"/>
            </a:solidFill>
            <a:ln>
              <a:noFill/>
            </a:ln>
            <a:effectLst/>
          </p:spPr>
          <p:txBody>
            <a:bodyPr wrap="none" anchor="ctr"/>
            <a:lstStyle>
              <a:lvl1pPr eaLnBrk="0" hangingPunct="0">
                <a:defRPr b="1">
                  <a:solidFill>
                    <a:schemeClr val="tx1"/>
                  </a:solidFill>
                  <a:latin typeface="Tahoma" pitchFamily="34" charset="0"/>
                  <a:ea typeface="宋体" pitchFamily="2" charset="-122"/>
                </a:defRPr>
              </a:lvl1pPr>
              <a:lvl2pPr marL="742950" indent="-285750" eaLnBrk="0" hangingPunct="0">
                <a:defRPr b="1">
                  <a:solidFill>
                    <a:schemeClr val="tx1"/>
                  </a:solidFill>
                  <a:latin typeface="Tahoma" pitchFamily="34" charset="0"/>
                  <a:ea typeface="宋体" pitchFamily="2" charset="-122"/>
                </a:defRPr>
              </a:lvl2pPr>
              <a:lvl3pPr marL="1143000" indent="-228600" eaLnBrk="0" hangingPunct="0">
                <a:defRPr b="1">
                  <a:solidFill>
                    <a:schemeClr val="tx1"/>
                  </a:solidFill>
                  <a:latin typeface="Tahoma" pitchFamily="34" charset="0"/>
                  <a:ea typeface="宋体" pitchFamily="2" charset="-122"/>
                </a:defRPr>
              </a:lvl3pPr>
              <a:lvl4pPr marL="1600200" indent="-228600" eaLnBrk="0" hangingPunct="0">
                <a:defRPr b="1">
                  <a:solidFill>
                    <a:schemeClr val="tx1"/>
                  </a:solidFill>
                  <a:latin typeface="Tahoma" pitchFamily="34" charset="0"/>
                  <a:ea typeface="宋体" pitchFamily="2" charset="-122"/>
                </a:defRPr>
              </a:lvl4pPr>
              <a:lvl5pPr marL="2057400" indent="-228600" eaLnBrk="0" hangingPunct="0">
                <a:defRPr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b="1">
                  <a:solidFill>
                    <a:schemeClr val="tx1"/>
                  </a:solidFill>
                  <a:latin typeface="Tahoma" pitchFamily="34" charset="0"/>
                  <a:ea typeface="宋体" pitchFamily="2" charset="-122"/>
                </a:defRPr>
              </a:lvl9pPr>
            </a:lstStyle>
            <a:p>
              <a:pPr eaLnBrk="1" hangingPunct="1">
                <a:defRPr/>
              </a:pPr>
              <a:endParaRPr lang="zh-CN" altLang="en-US"/>
            </a:p>
          </p:txBody>
        </p:sp>
        <p:sp>
          <p:nvSpPr>
            <p:cNvPr id="7" name="Rectangle 11">
              <a:extLst>
                <a:ext uri="{FF2B5EF4-FFF2-40B4-BE49-F238E27FC236}">
                  <a16:creationId xmlns:a16="http://schemas.microsoft.com/office/drawing/2014/main" id="{2E13E589-728B-3C0D-385C-75D9ACDB53F7}"/>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p:spPr>
          <p:txBody>
            <a:bodyPr wrap="none" anchor="ctr"/>
            <a:lstStyle>
              <a:lvl1pPr eaLnBrk="0" hangingPunct="0">
                <a:defRPr b="1">
                  <a:solidFill>
                    <a:schemeClr val="tx1"/>
                  </a:solidFill>
                  <a:latin typeface="Tahoma" pitchFamily="34" charset="0"/>
                  <a:ea typeface="宋体" pitchFamily="2" charset="-122"/>
                </a:defRPr>
              </a:lvl1pPr>
              <a:lvl2pPr marL="742950" indent="-285750" eaLnBrk="0" hangingPunct="0">
                <a:defRPr b="1">
                  <a:solidFill>
                    <a:schemeClr val="tx1"/>
                  </a:solidFill>
                  <a:latin typeface="Tahoma" pitchFamily="34" charset="0"/>
                  <a:ea typeface="宋体" pitchFamily="2" charset="-122"/>
                </a:defRPr>
              </a:lvl2pPr>
              <a:lvl3pPr marL="1143000" indent="-228600" eaLnBrk="0" hangingPunct="0">
                <a:defRPr b="1">
                  <a:solidFill>
                    <a:schemeClr val="tx1"/>
                  </a:solidFill>
                  <a:latin typeface="Tahoma" pitchFamily="34" charset="0"/>
                  <a:ea typeface="宋体" pitchFamily="2" charset="-122"/>
                </a:defRPr>
              </a:lvl3pPr>
              <a:lvl4pPr marL="1600200" indent="-228600" eaLnBrk="0" hangingPunct="0">
                <a:defRPr b="1">
                  <a:solidFill>
                    <a:schemeClr val="tx1"/>
                  </a:solidFill>
                  <a:latin typeface="Tahoma" pitchFamily="34" charset="0"/>
                  <a:ea typeface="宋体" pitchFamily="2" charset="-122"/>
                </a:defRPr>
              </a:lvl4pPr>
              <a:lvl5pPr marL="2057400" indent="-228600" eaLnBrk="0" hangingPunct="0">
                <a:defRPr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b="1">
                  <a:solidFill>
                    <a:schemeClr val="tx1"/>
                  </a:solidFill>
                  <a:latin typeface="Tahoma" pitchFamily="34" charset="0"/>
                  <a:ea typeface="宋体" pitchFamily="2" charset="-122"/>
                </a:defRPr>
              </a:lvl9pPr>
            </a:lstStyle>
            <a:p>
              <a:pPr eaLnBrk="1" hangingPunct="1">
                <a:defRPr/>
              </a:pPr>
              <a:endParaRPr lang="zh-CN" altLang="en-US"/>
            </a:p>
          </p:txBody>
        </p:sp>
      </p:grpSp>
      <p:sp>
        <p:nvSpPr>
          <p:cNvPr id="1638412" name="Rectangle 12"/>
          <p:cNvSpPr>
            <a:spLocks noGrp="1" noChangeArrowheads="1"/>
          </p:cNvSpPr>
          <p:nvPr>
            <p:ph type="ctrTitle"/>
          </p:nvPr>
        </p:nvSpPr>
        <p:spPr>
          <a:xfrm>
            <a:off x="990600" y="1676400"/>
            <a:ext cx="7772400" cy="1462088"/>
          </a:xfrm>
        </p:spPr>
        <p:txBody>
          <a:bodyPr/>
          <a:lstStyle>
            <a:lvl1pPr>
              <a:defRPr/>
            </a:lvl1pPr>
          </a:lstStyle>
          <a:p>
            <a:pPr lvl="0"/>
            <a:r>
              <a:rPr lang="zh-CN" altLang="en-US" noProof="0"/>
              <a:t>单击此处编辑母版标题样式</a:t>
            </a:r>
          </a:p>
        </p:txBody>
      </p:sp>
      <p:sp>
        <p:nvSpPr>
          <p:cNvPr id="163841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a:t>单击此处编辑母版副标题样式</a:t>
            </a:r>
          </a:p>
        </p:txBody>
      </p:sp>
      <p:sp>
        <p:nvSpPr>
          <p:cNvPr id="12" name="Rectangle 14">
            <a:extLst>
              <a:ext uri="{FF2B5EF4-FFF2-40B4-BE49-F238E27FC236}">
                <a16:creationId xmlns:a16="http://schemas.microsoft.com/office/drawing/2014/main" id="{79407F28-35B6-6BD4-50E2-59D5AACF48B3}"/>
              </a:ext>
            </a:extLst>
          </p:cNvPr>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fld id="{3072FB86-4EAD-2A45-BCA5-58348F438D23}" type="datetime2">
              <a:rPr lang="zh-CN" altLang="en-US"/>
              <a:pPr>
                <a:defRPr/>
              </a:pPr>
              <a:t>2022年10月26日</a:t>
            </a:fld>
            <a:endParaRPr lang="en-US" altLang="zh-CN"/>
          </a:p>
        </p:txBody>
      </p:sp>
      <p:sp>
        <p:nvSpPr>
          <p:cNvPr id="13" name="Rectangle 15">
            <a:extLst>
              <a:ext uri="{FF2B5EF4-FFF2-40B4-BE49-F238E27FC236}">
                <a16:creationId xmlns:a16="http://schemas.microsoft.com/office/drawing/2014/main" id="{B3835196-5283-04B0-600C-9AE97AA30820}"/>
              </a:ext>
            </a:extLst>
          </p:cNvPr>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4" name="Rectangle 16">
            <a:extLst>
              <a:ext uri="{FF2B5EF4-FFF2-40B4-BE49-F238E27FC236}">
                <a16:creationId xmlns:a16="http://schemas.microsoft.com/office/drawing/2014/main" id="{408DDB31-1069-D49B-7E89-260EED6C2764}"/>
              </a:ext>
            </a:extLst>
          </p:cNvPr>
          <p:cNvSpPr>
            <a:spLocks noGrp="1" noChangeArrowheads="1"/>
          </p:cNvSpPr>
          <p:nvPr>
            <p:ph type="sldNum" sz="quarter" idx="12"/>
          </p:nvPr>
        </p:nvSpPr>
        <p:spPr>
          <a:xfrm>
            <a:off x="6858000" y="6248400"/>
            <a:ext cx="1905000" cy="457200"/>
          </a:xfrm>
        </p:spPr>
        <p:txBody>
          <a:bodyPr/>
          <a:lstStyle>
            <a:lvl1pPr>
              <a:defRPr smtClean="0">
                <a:solidFill>
                  <a:schemeClr val="bg2"/>
                </a:solidFill>
              </a:defRPr>
            </a:lvl1pPr>
          </a:lstStyle>
          <a:p>
            <a:pPr>
              <a:defRPr/>
            </a:pPr>
            <a:fld id="{ACDDC76F-BF1E-FE4C-A803-E70A5B749178}" type="slidenum">
              <a:rPr lang="en-US" altLang="zh-CN"/>
              <a:pPr>
                <a:defRPr/>
              </a:pPr>
              <a:t>‹#›</a:t>
            </a:fld>
            <a:endParaRPr lang="en-US" altLang="zh-CN"/>
          </a:p>
        </p:txBody>
      </p:sp>
    </p:spTree>
    <p:extLst>
      <p:ext uri="{BB962C8B-B14F-4D97-AF65-F5344CB8AC3E}">
        <p14:creationId xmlns:p14="http://schemas.microsoft.com/office/powerpoint/2010/main" val="860813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BCF1F29C-6603-A1BC-56B8-8519E6152EAE}"/>
              </a:ext>
            </a:extLst>
          </p:cNvPr>
          <p:cNvSpPr>
            <a:spLocks noGrp="1" noChangeArrowheads="1"/>
          </p:cNvSpPr>
          <p:nvPr>
            <p:ph type="dt" sz="half" idx="10"/>
          </p:nvPr>
        </p:nvSpPr>
        <p:spPr>
          <a:ln/>
        </p:spPr>
        <p:txBody>
          <a:bodyPr/>
          <a:lstStyle>
            <a:lvl1pPr>
              <a:defRPr/>
            </a:lvl1pPr>
          </a:lstStyle>
          <a:p>
            <a:pPr>
              <a:defRPr/>
            </a:pPr>
            <a:fld id="{2B62C304-5A03-AC4F-90C5-C4D7583AAEEA}" type="datetime2">
              <a:rPr lang="zh-CN" altLang="en-US"/>
              <a:pPr>
                <a:defRPr/>
              </a:pPr>
              <a:t>2022年10月26日</a:t>
            </a:fld>
            <a:endParaRPr lang="en-US" altLang="zh-CN"/>
          </a:p>
        </p:txBody>
      </p:sp>
      <p:sp>
        <p:nvSpPr>
          <p:cNvPr id="5" name="Rectangle 12">
            <a:extLst>
              <a:ext uri="{FF2B5EF4-FFF2-40B4-BE49-F238E27FC236}">
                <a16:creationId xmlns:a16="http://schemas.microsoft.com/office/drawing/2014/main" id="{1B991AB1-1121-0CE9-2B70-F34DFCA7673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445988EB-B08B-B34D-CA21-D74B51F90A1B}"/>
              </a:ext>
            </a:extLst>
          </p:cNvPr>
          <p:cNvSpPr>
            <a:spLocks noGrp="1" noChangeArrowheads="1"/>
          </p:cNvSpPr>
          <p:nvPr>
            <p:ph type="sldNum" sz="quarter" idx="12"/>
          </p:nvPr>
        </p:nvSpPr>
        <p:spPr>
          <a:ln/>
        </p:spPr>
        <p:txBody>
          <a:bodyPr/>
          <a:lstStyle>
            <a:lvl1pPr>
              <a:defRPr/>
            </a:lvl1pPr>
          </a:lstStyle>
          <a:p>
            <a:pPr>
              <a:defRPr/>
            </a:pPr>
            <a:fld id="{0858409C-5CE5-D54E-8909-5E72D3E15317}" type="slidenum">
              <a:rPr lang="en-US" altLang="zh-CN"/>
              <a:pPr>
                <a:defRPr/>
              </a:pPr>
              <a:t>‹#›</a:t>
            </a:fld>
            <a:endParaRPr lang="en-US" altLang="zh-CN"/>
          </a:p>
        </p:txBody>
      </p:sp>
    </p:spTree>
    <p:extLst>
      <p:ext uri="{BB962C8B-B14F-4D97-AF65-F5344CB8AC3E}">
        <p14:creationId xmlns:p14="http://schemas.microsoft.com/office/powerpoint/2010/main" val="247071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37E10AC0-FB06-CA6E-EDFD-3A4D166881E4}"/>
              </a:ext>
            </a:extLst>
          </p:cNvPr>
          <p:cNvSpPr>
            <a:spLocks noGrp="1" noChangeArrowheads="1"/>
          </p:cNvSpPr>
          <p:nvPr>
            <p:ph type="dt" sz="half" idx="10"/>
          </p:nvPr>
        </p:nvSpPr>
        <p:spPr>
          <a:ln/>
        </p:spPr>
        <p:txBody>
          <a:bodyPr/>
          <a:lstStyle>
            <a:lvl1pPr>
              <a:defRPr/>
            </a:lvl1pPr>
          </a:lstStyle>
          <a:p>
            <a:pPr>
              <a:defRPr/>
            </a:pPr>
            <a:fld id="{892B9A0C-21DF-944D-89FA-ACBF4400791C}" type="datetime2">
              <a:rPr lang="zh-CN" altLang="en-US"/>
              <a:pPr>
                <a:defRPr/>
              </a:pPr>
              <a:t>2022年10月26日</a:t>
            </a:fld>
            <a:endParaRPr lang="en-US" altLang="zh-CN"/>
          </a:p>
        </p:txBody>
      </p:sp>
      <p:sp>
        <p:nvSpPr>
          <p:cNvPr id="5" name="Rectangle 12">
            <a:extLst>
              <a:ext uri="{FF2B5EF4-FFF2-40B4-BE49-F238E27FC236}">
                <a16:creationId xmlns:a16="http://schemas.microsoft.com/office/drawing/2014/main" id="{523BF436-7094-DDCA-FF13-400BCD6F85D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6D1410FE-BE55-3BD8-8A4E-56027E7DE47B}"/>
              </a:ext>
            </a:extLst>
          </p:cNvPr>
          <p:cNvSpPr>
            <a:spLocks noGrp="1" noChangeArrowheads="1"/>
          </p:cNvSpPr>
          <p:nvPr>
            <p:ph type="sldNum" sz="quarter" idx="12"/>
          </p:nvPr>
        </p:nvSpPr>
        <p:spPr>
          <a:ln/>
        </p:spPr>
        <p:txBody>
          <a:bodyPr/>
          <a:lstStyle>
            <a:lvl1pPr>
              <a:defRPr/>
            </a:lvl1pPr>
          </a:lstStyle>
          <a:p>
            <a:pPr>
              <a:defRPr/>
            </a:pPr>
            <a:fld id="{82A4DC35-5AB4-9948-9767-5935DCDA6A80}" type="slidenum">
              <a:rPr lang="en-US" altLang="zh-CN"/>
              <a:pPr>
                <a:defRPr/>
              </a:pPr>
              <a:t>‹#›</a:t>
            </a:fld>
            <a:endParaRPr lang="en-US" altLang="zh-CN"/>
          </a:p>
        </p:txBody>
      </p:sp>
    </p:spTree>
    <p:extLst>
      <p:ext uri="{BB962C8B-B14F-4D97-AF65-F5344CB8AC3E}">
        <p14:creationId xmlns:p14="http://schemas.microsoft.com/office/powerpoint/2010/main" val="581784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C5E9CF11-0902-D73A-C550-CC0B9C6F58F9}"/>
              </a:ext>
            </a:extLst>
          </p:cNvPr>
          <p:cNvSpPr>
            <a:spLocks noGrp="1" noChangeArrowheads="1"/>
          </p:cNvSpPr>
          <p:nvPr>
            <p:ph type="dt" sz="half" idx="10"/>
          </p:nvPr>
        </p:nvSpPr>
        <p:spPr>
          <a:ln/>
        </p:spPr>
        <p:txBody>
          <a:bodyPr/>
          <a:lstStyle>
            <a:lvl1pPr>
              <a:defRPr/>
            </a:lvl1pPr>
          </a:lstStyle>
          <a:p>
            <a:pPr>
              <a:defRPr/>
            </a:pPr>
            <a:fld id="{4AAF37F5-1F36-2B40-B23E-C4C47DEA4103}" type="datetime2">
              <a:rPr lang="zh-CN" altLang="en-US"/>
              <a:pPr>
                <a:defRPr/>
              </a:pPr>
              <a:t>2022年10月26日</a:t>
            </a:fld>
            <a:endParaRPr lang="en-US" altLang="zh-CN"/>
          </a:p>
        </p:txBody>
      </p:sp>
      <p:sp>
        <p:nvSpPr>
          <p:cNvPr id="5" name="Rectangle 12">
            <a:extLst>
              <a:ext uri="{FF2B5EF4-FFF2-40B4-BE49-F238E27FC236}">
                <a16:creationId xmlns:a16="http://schemas.microsoft.com/office/drawing/2014/main" id="{5ADB70D9-A4DD-0B9B-63B0-67E011F4488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7F0B5323-F1D9-5FEB-6547-167033CEBDF8}"/>
              </a:ext>
            </a:extLst>
          </p:cNvPr>
          <p:cNvSpPr>
            <a:spLocks noGrp="1" noChangeArrowheads="1"/>
          </p:cNvSpPr>
          <p:nvPr>
            <p:ph type="sldNum" sz="quarter" idx="12"/>
          </p:nvPr>
        </p:nvSpPr>
        <p:spPr>
          <a:ln/>
        </p:spPr>
        <p:txBody>
          <a:bodyPr/>
          <a:lstStyle>
            <a:lvl1pPr>
              <a:defRPr/>
            </a:lvl1pPr>
          </a:lstStyle>
          <a:p>
            <a:pPr>
              <a:defRPr/>
            </a:pPr>
            <a:fld id="{CEAF02E0-AB45-2E47-83C9-579BF4D45537}" type="slidenum">
              <a:rPr lang="en-US" altLang="zh-CN"/>
              <a:pPr>
                <a:defRPr/>
              </a:pPr>
              <a:t>‹#›</a:t>
            </a:fld>
            <a:endParaRPr lang="en-US" altLang="zh-CN"/>
          </a:p>
        </p:txBody>
      </p:sp>
    </p:spTree>
    <p:extLst>
      <p:ext uri="{BB962C8B-B14F-4D97-AF65-F5344CB8AC3E}">
        <p14:creationId xmlns:p14="http://schemas.microsoft.com/office/powerpoint/2010/main" val="2662569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a:extLst>
              <a:ext uri="{FF2B5EF4-FFF2-40B4-BE49-F238E27FC236}">
                <a16:creationId xmlns:a16="http://schemas.microsoft.com/office/drawing/2014/main" id="{3A3DB314-F760-3413-71A8-5460D39BE333}"/>
              </a:ext>
            </a:extLst>
          </p:cNvPr>
          <p:cNvSpPr>
            <a:spLocks noGrp="1" noChangeArrowheads="1"/>
          </p:cNvSpPr>
          <p:nvPr>
            <p:ph type="dt" sz="half" idx="10"/>
          </p:nvPr>
        </p:nvSpPr>
        <p:spPr>
          <a:ln/>
        </p:spPr>
        <p:txBody>
          <a:bodyPr/>
          <a:lstStyle>
            <a:lvl1pPr>
              <a:defRPr/>
            </a:lvl1pPr>
          </a:lstStyle>
          <a:p>
            <a:pPr>
              <a:defRPr/>
            </a:pPr>
            <a:fld id="{D7D44F19-D49C-C849-8C3F-8895BBE39E58}" type="datetime2">
              <a:rPr lang="zh-CN" altLang="en-US"/>
              <a:pPr>
                <a:defRPr/>
              </a:pPr>
              <a:t>2022年10月26日</a:t>
            </a:fld>
            <a:endParaRPr lang="en-US" altLang="zh-CN"/>
          </a:p>
        </p:txBody>
      </p:sp>
      <p:sp>
        <p:nvSpPr>
          <p:cNvPr id="5" name="Rectangle 12">
            <a:extLst>
              <a:ext uri="{FF2B5EF4-FFF2-40B4-BE49-F238E27FC236}">
                <a16:creationId xmlns:a16="http://schemas.microsoft.com/office/drawing/2014/main" id="{EB007A54-46FC-DDAA-D626-F335A703632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6A166DDE-FE67-5868-1996-4C34D2BE9175}"/>
              </a:ext>
            </a:extLst>
          </p:cNvPr>
          <p:cNvSpPr>
            <a:spLocks noGrp="1" noChangeArrowheads="1"/>
          </p:cNvSpPr>
          <p:nvPr>
            <p:ph type="sldNum" sz="quarter" idx="12"/>
          </p:nvPr>
        </p:nvSpPr>
        <p:spPr>
          <a:ln/>
        </p:spPr>
        <p:txBody>
          <a:bodyPr/>
          <a:lstStyle>
            <a:lvl1pPr>
              <a:defRPr/>
            </a:lvl1pPr>
          </a:lstStyle>
          <a:p>
            <a:pPr>
              <a:defRPr/>
            </a:pPr>
            <a:fld id="{1EB77AF0-4788-8B4A-9C57-68F5472E8955}" type="slidenum">
              <a:rPr lang="en-US" altLang="zh-CN"/>
              <a:pPr>
                <a:defRPr/>
              </a:pPr>
              <a:t>‹#›</a:t>
            </a:fld>
            <a:endParaRPr lang="en-US" altLang="zh-CN"/>
          </a:p>
        </p:txBody>
      </p:sp>
    </p:spTree>
    <p:extLst>
      <p:ext uri="{BB962C8B-B14F-4D97-AF65-F5344CB8AC3E}">
        <p14:creationId xmlns:p14="http://schemas.microsoft.com/office/powerpoint/2010/main" val="1609450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a:extLst>
              <a:ext uri="{FF2B5EF4-FFF2-40B4-BE49-F238E27FC236}">
                <a16:creationId xmlns:a16="http://schemas.microsoft.com/office/drawing/2014/main" id="{95B26085-E44B-D5DA-A86F-D08DEAFAA32E}"/>
              </a:ext>
            </a:extLst>
          </p:cNvPr>
          <p:cNvSpPr>
            <a:spLocks noGrp="1" noChangeArrowheads="1"/>
          </p:cNvSpPr>
          <p:nvPr>
            <p:ph type="dt" sz="half" idx="10"/>
          </p:nvPr>
        </p:nvSpPr>
        <p:spPr>
          <a:ln/>
        </p:spPr>
        <p:txBody>
          <a:bodyPr/>
          <a:lstStyle>
            <a:lvl1pPr>
              <a:defRPr/>
            </a:lvl1pPr>
          </a:lstStyle>
          <a:p>
            <a:pPr>
              <a:defRPr/>
            </a:pPr>
            <a:fld id="{EF535782-441C-8345-89EB-867B7925BD83}" type="datetime2">
              <a:rPr lang="zh-CN" altLang="en-US"/>
              <a:pPr>
                <a:defRPr/>
              </a:pPr>
              <a:t>2022年10月26日</a:t>
            </a:fld>
            <a:endParaRPr lang="en-US" altLang="zh-CN"/>
          </a:p>
        </p:txBody>
      </p:sp>
      <p:sp>
        <p:nvSpPr>
          <p:cNvPr id="6" name="Rectangle 12">
            <a:extLst>
              <a:ext uri="{FF2B5EF4-FFF2-40B4-BE49-F238E27FC236}">
                <a16:creationId xmlns:a16="http://schemas.microsoft.com/office/drawing/2014/main" id="{5F310627-C394-2555-9A37-FE8B0F68631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E42A944A-073D-C9E9-B421-48E01FE69E03}"/>
              </a:ext>
            </a:extLst>
          </p:cNvPr>
          <p:cNvSpPr>
            <a:spLocks noGrp="1" noChangeArrowheads="1"/>
          </p:cNvSpPr>
          <p:nvPr>
            <p:ph type="sldNum" sz="quarter" idx="12"/>
          </p:nvPr>
        </p:nvSpPr>
        <p:spPr>
          <a:ln/>
        </p:spPr>
        <p:txBody>
          <a:bodyPr/>
          <a:lstStyle>
            <a:lvl1pPr>
              <a:defRPr/>
            </a:lvl1pPr>
          </a:lstStyle>
          <a:p>
            <a:pPr>
              <a:defRPr/>
            </a:pPr>
            <a:fld id="{83253EAD-AF54-D14B-9FBA-CD22F49BA486}" type="slidenum">
              <a:rPr lang="en-US" altLang="zh-CN"/>
              <a:pPr>
                <a:defRPr/>
              </a:pPr>
              <a:t>‹#›</a:t>
            </a:fld>
            <a:endParaRPr lang="en-US" altLang="zh-CN"/>
          </a:p>
        </p:txBody>
      </p:sp>
    </p:spTree>
    <p:extLst>
      <p:ext uri="{BB962C8B-B14F-4D97-AF65-F5344CB8AC3E}">
        <p14:creationId xmlns:p14="http://schemas.microsoft.com/office/powerpoint/2010/main" val="2550726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a:extLst>
              <a:ext uri="{FF2B5EF4-FFF2-40B4-BE49-F238E27FC236}">
                <a16:creationId xmlns:a16="http://schemas.microsoft.com/office/drawing/2014/main" id="{CB912794-6D8C-93F5-B90D-F8137AF62D75}"/>
              </a:ext>
            </a:extLst>
          </p:cNvPr>
          <p:cNvSpPr>
            <a:spLocks noGrp="1" noChangeArrowheads="1"/>
          </p:cNvSpPr>
          <p:nvPr>
            <p:ph type="dt" sz="half" idx="10"/>
          </p:nvPr>
        </p:nvSpPr>
        <p:spPr>
          <a:ln/>
        </p:spPr>
        <p:txBody>
          <a:bodyPr/>
          <a:lstStyle>
            <a:lvl1pPr>
              <a:defRPr/>
            </a:lvl1pPr>
          </a:lstStyle>
          <a:p>
            <a:pPr>
              <a:defRPr/>
            </a:pPr>
            <a:fld id="{D87D1D6D-996F-E647-A61F-B1AA00DD2519}" type="datetime2">
              <a:rPr lang="zh-CN" altLang="en-US"/>
              <a:pPr>
                <a:defRPr/>
              </a:pPr>
              <a:t>2022年10月26日</a:t>
            </a:fld>
            <a:endParaRPr lang="en-US" altLang="zh-CN"/>
          </a:p>
        </p:txBody>
      </p:sp>
      <p:sp>
        <p:nvSpPr>
          <p:cNvPr id="8" name="Rectangle 12">
            <a:extLst>
              <a:ext uri="{FF2B5EF4-FFF2-40B4-BE49-F238E27FC236}">
                <a16:creationId xmlns:a16="http://schemas.microsoft.com/office/drawing/2014/main" id="{D5F6EDE1-58AA-076C-2068-C8A5AFFA15A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a:extLst>
              <a:ext uri="{FF2B5EF4-FFF2-40B4-BE49-F238E27FC236}">
                <a16:creationId xmlns:a16="http://schemas.microsoft.com/office/drawing/2014/main" id="{9983F029-C67C-CC2D-19A5-4F7910CB90EF}"/>
              </a:ext>
            </a:extLst>
          </p:cNvPr>
          <p:cNvSpPr>
            <a:spLocks noGrp="1" noChangeArrowheads="1"/>
          </p:cNvSpPr>
          <p:nvPr>
            <p:ph type="sldNum" sz="quarter" idx="12"/>
          </p:nvPr>
        </p:nvSpPr>
        <p:spPr>
          <a:ln/>
        </p:spPr>
        <p:txBody>
          <a:bodyPr/>
          <a:lstStyle>
            <a:lvl1pPr>
              <a:defRPr/>
            </a:lvl1pPr>
          </a:lstStyle>
          <a:p>
            <a:pPr>
              <a:defRPr/>
            </a:pPr>
            <a:fld id="{DC56CF3F-22F4-794E-961A-CEBC5A219A80}" type="slidenum">
              <a:rPr lang="en-US" altLang="zh-CN"/>
              <a:pPr>
                <a:defRPr/>
              </a:pPr>
              <a:t>‹#›</a:t>
            </a:fld>
            <a:endParaRPr lang="en-US" altLang="zh-CN"/>
          </a:p>
        </p:txBody>
      </p:sp>
    </p:spTree>
    <p:extLst>
      <p:ext uri="{BB962C8B-B14F-4D97-AF65-F5344CB8AC3E}">
        <p14:creationId xmlns:p14="http://schemas.microsoft.com/office/powerpoint/2010/main" val="3113930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a:extLst>
              <a:ext uri="{FF2B5EF4-FFF2-40B4-BE49-F238E27FC236}">
                <a16:creationId xmlns:a16="http://schemas.microsoft.com/office/drawing/2014/main" id="{9DE747E8-F8BE-1B11-C64C-0265DD276D16}"/>
              </a:ext>
            </a:extLst>
          </p:cNvPr>
          <p:cNvSpPr>
            <a:spLocks noGrp="1" noChangeArrowheads="1"/>
          </p:cNvSpPr>
          <p:nvPr>
            <p:ph type="dt" sz="half" idx="10"/>
          </p:nvPr>
        </p:nvSpPr>
        <p:spPr>
          <a:ln/>
        </p:spPr>
        <p:txBody>
          <a:bodyPr/>
          <a:lstStyle>
            <a:lvl1pPr>
              <a:defRPr/>
            </a:lvl1pPr>
          </a:lstStyle>
          <a:p>
            <a:pPr>
              <a:defRPr/>
            </a:pPr>
            <a:fld id="{9B4A2A19-97E3-DC44-BA4D-D6F5BD1BA1EA}" type="datetime2">
              <a:rPr lang="zh-CN" altLang="en-US"/>
              <a:pPr>
                <a:defRPr/>
              </a:pPr>
              <a:t>2022年10月26日</a:t>
            </a:fld>
            <a:endParaRPr lang="en-US" altLang="zh-CN"/>
          </a:p>
        </p:txBody>
      </p:sp>
      <p:sp>
        <p:nvSpPr>
          <p:cNvPr id="4" name="Rectangle 12">
            <a:extLst>
              <a:ext uri="{FF2B5EF4-FFF2-40B4-BE49-F238E27FC236}">
                <a16:creationId xmlns:a16="http://schemas.microsoft.com/office/drawing/2014/main" id="{D3CEEC7C-C86D-4EBF-1541-57E55FFB05C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a:extLst>
              <a:ext uri="{FF2B5EF4-FFF2-40B4-BE49-F238E27FC236}">
                <a16:creationId xmlns:a16="http://schemas.microsoft.com/office/drawing/2014/main" id="{7E76828E-DE0E-E85F-F4A2-D202D38CD9E1}"/>
              </a:ext>
            </a:extLst>
          </p:cNvPr>
          <p:cNvSpPr>
            <a:spLocks noGrp="1" noChangeArrowheads="1"/>
          </p:cNvSpPr>
          <p:nvPr>
            <p:ph type="sldNum" sz="quarter" idx="12"/>
          </p:nvPr>
        </p:nvSpPr>
        <p:spPr>
          <a:ln/>
        </p:spPr>
        <p:txBody>
          <a:bodyPr/>
          <a:lstStyle>
            <a:lvl1pPr>
              <a:defRPr/>
            </a:lvl1pPr>
          </a:lstStyle>
          <a:p>
            <a:pPr>
              <a:defRPr/>
            </a:pPr>
            <a:fld id="{D2594939-AD55-1946-AFE6-99BDB1AD2BDE}" type="slidenum">
              <a:rPr lang="en-US" altLang="zh-CN"/>
              <a:pPr>
                <a:defRPr/>
              </a:pPr>
              <a:t>‹#›</a:t>
            </a:fld>
            <a:endParaRPr lang="en-US" altLang="zh-CN"/>
          </a:p>
        </p:txBody>
      </p:sp>
    </p:spTree>
    <p:extLst>
      <p:ext uri="{BB962C8B-B14F-4D97-AF65-F5344CB8AC3E}">
        <p14:creationId xmlns:p14="http://schemas.microsoft.com/office/powerpoint/2010/main" val="628696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F60D39E1-5C83-2554-5FCA-20FD0D2F842B}"/>
              </a:ext>
            </a:extLst>
          </p:cNvPr>
          <p:cNvSpPr>
            <a:spLocks noGrp="1" noChangeArrowheads="1"/>
          </p:cNvSpPr>
          <p:nvPr>
            <p:ph type="dt" sz="half" idx="10"/>
          </p:nvPr>
        </p:nvSpPr>
        <p:spPr>
          <a:ln/>
        </p:spPr>
        <p:txBody>
          <a:bodyPr/>
          <a:lstStyle>
            <a:lvl1pPr>
              <a:defRPr/>
            </a:lvl1pPr>
          </a:lstStyle>
          <a:p>
            <a:pPr>
              <a:defRPr/>
            </a:pPr>
            <a:fld id="{DEF51A02-321F-FB48-93B0-3C81942A8AD3}" type="datetime2">
              <a:rPr lang="zh-CN" altLang="en-US"/>
              <a:pPr>
                <a:defRPr/>
              </a:pPr>
              <a:t>2022年10月26日</a:t>
            </a:fld>
            <a:endParaRPr lang="en-US" altLang="zh-CN"/>
          </a:p>
        </p:txBody>
      </p:sp>
      <p:sp>
        <p:nvSpPr>
          <p:cNvPr id="3" name="Rectangle 12">
            <a:extLst>
              <a:ext uri="{FF2B5EF4-FFF2-40B4-BE49-F238E27FC236}">
                <a16:creationId xmlns:a16="http://schemas.microsoft.com/office/drawing/2014/main" id="{A080E5BD-4784-0157-3928-61F78D54D31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a:extLst>
              <a:ext uri="{FF2B5EF4-FFF2-40B4-BE49-F238E27FC236}">
                <a16:creationId xmlns:a16="http://schemas.microsoft.com/office/drawing/2014/main" id="{43226CC3-AB61-C986-1B2F-1A99CFBFF907}"/>
              </a:ext>
            </a:extLst>
          </p:cNvPr>
          <p:cNvSpPr>
            <a:spLocks noGrp="1" noChangeArrowheads="1"/>
          </p:cNvSpPr>
          <p:nvPr>
            <p:ph type="sldNum" sz="quarter" idx="12"/>
          </p:nvPr>
        </p:nvSpPr>
        <p:spPr>
          <a:ln/>
        </p:spPr>
        <p:txBody>
          <a:bodyPr/>
          <a:lstStyle>
            <a:lvl1pPr>
              <a:defRPr/>
            </a:lvl1pPr>
          </a:lstStyle>
          <a:p>
            <a:pPr>
              <a:defRPr/>
            </a:pPr>
            <a:fld id="{4A9AE857-B8BA-164E-BE0E-540A57E8B21C}" type="slidenum">
              <a:rPr lang="en-US" altLang="zh-CN"/>
              <a:pPr>
                <a:defRPr/>
              </a:pPr>
              <a:t>‹#›</a:t>
            </a:fld>
            <a:endParaRPr lang="en-US" altLang="zh-CN"/>
          </a:p>
        </p:txBody>
      </p:sp>
    </p:spTree>
    <p:extLst>
      <p:ext uri="{BB962C8B-B14F-4D97-AF65-F5344CB8AC3E}">
        <p14:creationId xmlns:p14="http://schemas.microsoft.com/office/powerpoint/2010/main" val="3564085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5DD01812-CDCF-4072-D0DC-C0E37D2D1DF3}"/>
              </a:ext>
            </a:extLst>
          </p:cNvPr>
          <p:cNvSpPr>
            <a:spLocks noGrp="1" noChangeArrowheads="1"/>
          </p:cNvSpPr>
          <p:nvPr>
            <p:ph type="dt" sz="half" idx="10"/>
          </p:nvPr>
        </p:nvSpPr>
        <p:spPr>
          <a:ln/>
        </p:spPr>
        <p:txBody>
          <a:bodyPr/>
          <a:lstStyle>
            <a:lvl1pPr>
              <a:defRPr/>
            </a:lvl1pPr>
          </a:lstStyle>
          <a:p>
            <a:pPr>
              <a:defRPr/>
            </a:pPr>
            <a:fld id="{F0E2C72D-148E-AA43-985F-5C70BA078F4D}" type="datetime2">
              <a:rPr lang="zh-CN" altLang="en-US"/>
              <a:pPr>
                <a:defRPr/>
              </a:pPr>
              <a:t>2022年10月26日</a:t>
            </a:fld>
            <a:endParaRPr lang="en-US" altLang="zh-CN"/>
          </a:p>
        </p:txBody>
      </p:sp>
      <p:sp>
        <p:nvSpPr>
          <p:cNvPr id="6" name="Rectangle 12">
            <a:extLst>
              <a:ext uri="{FF2B5EF4-FFF2-40B4-BE49-F238E27FC236}">
                <a16:creationId xmlns:a16="http://schemas.microsoft.com/office/drawing/2014/main" id="{34820588-E3F7-10CD-5746-D1C8CA30C9B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312A29E4-0AEA-3E63-8F83-ACFA24393569}"/>
              </a:ext>
            </a:extLst>
          </p:cNvPr>
          <p:cNvSpPr>
            <a:spLocks noGrp="1" noChangeArrowheads="1"/>
          </p:cNvSpPr>
          <p:nvPr>
            <p:ph type="sldNum" sz="quarter" idx="12"/>
          </p:nvPr>
        </p:nvSpPr>
        <p:spPr>
          <a:ln/>
        </p:spPr>
        <p:txBody>
          <a:bodyPr/>
          <a:lstStyle>
            <a:lvl1pPr>
              <a:defRPr/>
            </a:lvl1pPr>
          </a:lstStyle>
          <a:p>
            <a:pPr>
              <a:defRPr/>
            </a:pPr>
            <a:fld id="{51D2D341-C0A4-C94E-B4FC-8C2AF7739B36}" type="slidenum">
              <a:rPr lang="en-US" altLang="zh-CN"/>
              <a:pPr>
                <a:defRPr/>
              </a:pPr>
              <a:t>‹#›</a:t>
            </a:fld>
            <a:endParaRPr lang="en-US" altLang="zh-CN"/>
          </a:p>
        </p:txBody>
      </p:sp>
    </p:spTree>
    <p:extLst>
      <p:ext uri="{BB962C8B-B14F-4D97-AF65-F5344CB8AC3E}">
        <p14:creationId xmlns:p14="http://schemas.microsoft.com/office/powerpoint/2010/main" val="64870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D326D251-261D-46C0-8369-F7677B712368}"/>
              </a:ext>
            </a:extLst>
          </p:cNvPr>
          <p:cNvSpPr>
            <a:spLocks noGrp="1" noChangeArrowheads="1"/>
          </p:cNvSpPr>
          <p:nvPr>
            <p:ph type="dt" sz="half" idx="10"/>
          </p:nvPr>
        </p:nvSpPr>
        <p:spPr>
          <a:ln/>
        </p:spPr>
        <p:txBody>
          <a:bodyPr/>
          <a:lstStyle>
            <a:lvl1pPr>
              <a:defRPr/>
            </a:lvl1pPr>
          </a:lstStyle>
          <a:p>
            <a:pPr>
              <a:defRPr/>
            </a:pPr>
            <a:fld id="{D3266A8A-134F-3B4F-8E88-34B5774DCC3F}" type="datetime2">
              <a:rPr lang="zh-CN" altLang="en-US"/>
              <a:pPr>
                <a:defRPr/>
              </a:pPr>
              <a:t>2022年10月26日</a:t>
            </a:fld>
            <a:endParaRPr lang="en-US" altLang="zh-CN"/>
          </a:p>
        </p:txBody>
      </p:sp>
      <p:sp>
        <p:nvSpPr>
          <p:cNvPr id="6" name="Rectangle 12">
            <a:extLst>
              <a:ext uri="{FF2B5EF4-FFF2-40B4-BE49-F238E27FC236}">
                <a16:creationId xmlns:a16="http://schemas.microsoft.com/office/drawing/2014/main" id="{326FAE1C-2350-C0AC-1E67-A412B5205F3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8A6DD41B-C566-5BF2-7293-A4E03473A6DE}"/>
              </a:ext>
            </a:extLst>
          </p:cNvPr>
          <p:cNvSpPr>
            <a:spLocks noGrp="1" noChangeArrowheads="1"/>
          </p:cNvSpPr>
          <p:nvPr>
            <p:ph type="sldNum" sz="quarter" idx="12"/>
          </p:nvPr>
        </p:nvSpPr>
        <p:spPr>
          <a:ln/>
        </p:spPr>
        <p:txBody>
          <a:bodyPr/>
          <a:lstStyle>
            <a:lvl1pPr>
              <a:defRPr/>
            </a:lvl1pPr>
          </a:lstStyle>
          <a:p>
            <a:pPr>
              <a:defRPr/>
            </a:pPr>
            <a:fld id="{44EE79D7-5022-C848-AD90-1CEEBA2E2F2B}" type="slidenum">
              <a:rPr lang="en-US" altLang="zh-CN"/>
              <a:pPr>
                <a:defRPr/>
              </a:pPr>
              <a:t>‹#›</a:t>
            </a:fld>
            <a:endParaRPr lang="en-US" altLang="zh-CN"/>
          </a:p>
        </p:txBody>
      </p:sp>
    </p:spTree>
    <p:extLst>
      <p:ext uri="{BB962C8B-B14F-4D97-AF65-F5344CB8AC3E}">
        <p14:creationId xmlns:p14="http://schemas.microsoft.com/office/powerpoint/2010/main" val="2065709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34F43B2-9B3B-E268-243C-F223E84640EC}"/>
              </a:ext>
            </a:extLst>
          </p:cNvPr>
          <p:cNvSpPr>
            <a:spLocks noChangeArrowheads="1"/>
          </p:cNvSpPr>
          <p:nvPr/>
        </p:nvSpPr>
        <p:spPr bwMode="ltGray">
          <a:xfrm>
            <a:off x="417513" y="1098550"/>
            <a:ext cx="438150" cy="474663"/>
          </a:xfrm>
          <a:prstGeom prst="rect">
            <a:avLst/>
          </a:prstGeom>
          <a:solidFill>
            <a:schemeClr val="accent2"/>
          </a:solidFill>
          <a:ln>
            <a:noFill/>
          </a:ln>
          <a:effectLst/>
        </p:spPr>
        <p:txBody>
          <a:bodyPr wrap="none" anchor="ctr"/>
          <a:lstStyle>
            <a:lvl1pPr eaLnBrk="0" hangingPunct="0">
              <a:defRPr b="1">
                <a:solidFill>
                  <a:schemeClr val="tx1"/>
                </a:solidFill>
                <a:latin typeface="Tahoma" pitchFamily="34" charset="0"/>
                <a:ea typeface="宋体" pitchFamily="2" charset="-122"/>
              </a:defRPr>
            </a:lvl1pPr>
            <a:lvl2pPr marL="742950" indent="-285750" eaLnBrk="0" hangingPunct="0">
              <a:defRPr b="1">
                <a:solidFill>
                  <a:schemeClr val="tx1"/>
                </a:solidFill>
                <a:latin typeface="Tahoma" pitchFamily="34" charset="0"/>
                <a:ea typeface="宋体" pitchFamily="2" charset="-122"/>
              </a:defRPr>
            </a:lvl2pPr>
            <a:lvl3pPr marL="1143000" indent="-228600" eaLnBrk="0" hangingPunct="0">
              <a:defRPr b="1">
                <a:solidFill>
                  <a:schemeClr val="tx1"/>
                </a:solidFill>
                <a:latin typeface="Tahoma" pitchFamily="34" charset="0"/>
                <a:ea typeface="宋体" pitchFamily="2" charset="-122"/>
              </a:defRPr>
            </a:lvl3pPr>
            <a:lvl4pPr marL="1600200" indent="-228600" eaLnBrk="0" hangingPunct="0">
              <a:defRPr b="1">
                <a:solidFill>
                  <a:schemeClr val="tx1"/>
                </a:solidFill>
                <a:latin typeface="Tahoma" pitchFamily="34" charset="0"/>
                <a:ea typeface="宋体" pitchFamily="2" charset="-122"/>
              </a:defRPr>
            </a:lvl4pPr>
            <a:lvl5pPr marL="2057400" indent="-228600" eaLnBrk="0" hangingPunct="0">
              <a:defRPr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b="1">
                <a:solidFill>
                  <a:schemeClr val="tx1"/>
                </a:solidFill>
                <a:latin typeface="Tahoma" pitchFamily="34" charset="0"/>
                <a:ea typeface="宋体" pitchFamily="2" charset="-122"/>
              </a:defRPr>
            </a:lvl9pPr>
          </a:lstStyle>
          <a:p>
            <a:pPr algn="ctr" eaLnBrk="1" hangingPunct="1">
              <a:defRPr/>
            </a:pPr>
            <a:endParaRPr kumimoji="1" lang="zh-CN" altLang="zh-CN" sz="2400" b="0"/>
          </a:p>
        </p:txBody>
      </p:sp>
      <p:sp>
        <p:nvSpPr>
          <p:cNvPr id="1027" name="Rectangle 3">
            <a:extLst>
              <a:ext uri="{FF2B5EF4-FFF2-40B4-BE49-F238E27FC236}">
                <a16:creationId xmlns:a16="http://schemas.microsoft.com/office/drawing/2014/main" id="{F04E1FAD-F6A1-4286-32E5-326FDC8F806C}"/>
              </a:ext>
            </a:extLst>
          </p:cNvPr>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p:spPr>
        <p:txBody>
          <a:bodyPr wrap="none" anchor="ctr"/>
          <a:lstStyle>
            <a:lvl1pPr eaLnBrk="0" hangingPunct="0">
              <a:defRPr b="1">
                <a:solidFill>
                  <a:schemeClr val="tx1"/>
                </a:solidFill>
                <a:latin typeface="Tahoma" pitchFamily="34" charset="0"/>
                <a:ea typeface="宋体" pitchFamily="2" charset="-122"/>
              </a:defRPr>
            </a:lvl1pPr>
            <a:lvl2pPr marL="742950" indent="-285750" eaLnBrk="0" hangingPunct="0">
              <a:defRPr b="1">
                <a:solidFill>
                  <a:schemeClr val="tx1"/>
                </a:solidFill>
                <a:latin typeface="Tahoma" pitchFamily="34" charset="0"/>
                <a:ea typeface="宋体" pitchFamily="2" charset="-122"/>
              </a:defRPr>
            </a:lvl2pPr>
            <a:lvl3pPr marL="1143000" indent="-228600" eaLnBrk="0" hangingPunct="0">
              <a:defRPr b="1">
                <a:solidFill>
                  <a:schemeClr val="tx1"/>
                </a:solidFill>
                <a:latin typeface="Tahoma" pitchFamily="34" charset="0"/>
                <a:ea typeface="宋体" pitchFamily="2" charset="-122"/>
              </a:defRPr>
            </a:lvl3pPr>
            <a:lvl4pPr marL="1600200" indent="-228600" eaLnBrk="0" hangingPunct="0">
              <a:defRPr b="1">
                <a:solidFill>
                  <a:schemeClr val="tx1"/>
                </a:solidFill>
                <a:latin typeface="Tahoma" pitchFamily="34" charset="0"/>
                <a:ea typeface="宋体" pitchFamily="2" charset="-122"/>
              </a:defRPr>
            </a:lvl4pPr>
            <a:lvl5pPr marL="2057400" indent="-228600" eaLnBrk="0" hangingPunct="0">
              <a:defRPr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b="1">
                <a:solidFill>
                  <a:schemeClr val="tx1"/>
                </a:solidFill>
                <a:latin typeface="Tahoma" pitchFamily="34" charset="0"/>
                <a:ea typeface="宋体" pitchFamily="2" charset="-122"/>
              </a:defRPr>
            </a:lvl9pPr>
          </a:lstStyle>
          <a:p>
            <a:pPr algn="ctr" eaLnBrk="1" hangingPunct="1">
              <a:defRPr/>
            </a:pPr>
            <a:endParaRPr kumimoji="1" lang="zh-CN" altLang="zh-CN" sz="2400" b="0"/>
          </a:p>
        </p:txBody>
      </p:sp>
      <p:sp>
        <p:nvSpPr>
          <p:cNvPr id="1028" name="Rectangle 4">
            <a:extLst>
              <a:ext uri="{FF2B5EF4-FFF2-40B4-BE49-F238E27FC236}">
                <a16:creationId xmlns:a16="http://schemas.microsoft.com/office/drawing/2014/main" id="{6E81D36E-4F56-3A80-D080-ABECE72B50F7}"/>
              </a:ext>
            </a:extLst>
          </p:cNvPr>
          <p:cNvSpPr>
            <a:spLocks noChangeArrowheads="1"/>
          </p:cNvSpPr>
          <p:nvPr/>
        </p:nvSpPr>
        <p:spPr bwMode="ltGray">
          <a:xfrm>
            <a:off x="541338" y="1520825"/>
            <a:ext cx="422275" cy="474663"/>
          </a:xfrm>
          <a:prstGeom prst="rect">
            <a:avLst/>
          </a:prstGeom>
          <a:solidFill>
            <a:schemeClr val="folHlink"/>
          </a:solidFill>
          <a:ln>
            <a:noFill/>
          </a:ln>
          <a:effectLst/>
        </p:spPr>
        <p:txBody>
          <a:bodyPr wrap="none" anchor="ctr"/>
          <a:lstStyle>
            <a:lvl1pPr eaLnBrk="0" hangingPunct="0">
              <a:defRPr b="1">
                <a:solidFill>
                  <a:schemeClr val="tx1"/>
                </a:solidFill>
                <a:latin typeface="Tahoma" pitchFamily="34" charset="0"/>
                <a:ea typeface="宋体" pitchFamily="2" charset="-122"/>
              </a:defRPr>
            </a:lvl1pPr>
            <a:lvl2pPr marL="742950" indent="-285750" eaLnBrk="0" hangingPunct="0">
              <a:defRPr b="1">
                <a:solidFill>
                  <a:schemeClr val="tx1"/>
                </a:solidFill>
                <a:latin typeface="Tahoma" pitchFamily="34" charset="0"/>
                <a:ea typeface="宋体" pitchFamily="2" charset="-122"/>
              </a:defRPr>
            </a:lvl2pPr>
            <a:lvl3pPr marL="1143000" indent="-228600" eaLnBrk="0" hangingPunct="0">
              <a:defRPr b="1">
                <a:solidFill>
                  <a:schemeClr val="tx1"/>
                </a:solidFill>
                <a:latin typeface="Tahoma" pitchFamily="34" charset="0"/>
                <a:ea typeface="宋体" pitchFamily="2" charset="-122"/>
              </a:defRPr>
            </a:lvl3pPr>
            <a:lvl4pPr marL="1600200" indent="-228600" eaLnBrk="0" hangingPunct="0">
              <a:defRPr b="1">
                <a:solidFill>
                  <a:schemeClr val="tx1"/>
                </a:solidFill>
                <a:latin typeface="Tahoma" pitchFamily="34" charset="0"/>
                <a:ea typeface="宋体" pitchFamily="2" charset="-122"/>
              </a:defRPr>
            </a:lvl4pPr>
            <a:lvl5pPr marL="2057400" indent="-228600" eaLnBrk="0" hangingPunct="0">
              <a:defRPr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b="1">
                <a:solidFill>
                  <a:schemeClr val="tx1"/>
                </a:solidFill>
                <a:latin typeface="Tahoma" pitchFamily="34" charset="0"/>
                <a:ea typeface="宋体" pitchFamily="2" charset="-122"/>
              </a:defRPr>
            </a:lvl9pPr>
          </a:lstStyle>
          <a:p>
            <a:pPr algn="ctr" eaLnBrk="1" hangingPunct="1">
              <a:defRPr/>
            </a:pPr>
            <a:endParaRPr kumimoji="1" lang="zh-CN" altLang="zh-CN" sz="2400" b="0"/>
          </a:p>
        </p:txBody>
      </p:sp>
      <p:sp>
        <p:nvSpPr>
          <p:cNvPr id="1029" name="Rectangle 5">
            <a:extLst>
              <a:ext uri="{FF2B5EF4-FFF2-40B4-BE49-F238E27FC236}">
                <a16:creationId xmlns:a16="http://schemas.microsoft.com/office/drawing/2014/main" id="{A21420F7-B1D7-6477-2A12-FD1F96BBE9C6}"/>
              </a:ext>
            </a:extLst>
          </p:cNvPr>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p:spPr>
        <p:txBody>
          <a:bodyPr wrap="none" anchor="ctr"/>
          <a:lstStyle>
            <a:lvl1pPr eaLnBrk="0" hangingPunct="0">
              <a:defRPr b="1">
                <a:solidFill>
                  <a:schemeClr val="tx1"/>
                </a:solidFill>
                <a:latin typeface="Tahoma" pitchFamily="34" charset="0"/>
                <a:ea typeface="宋体" pitchFamily="2" charset="-122"/>
              </a:defRPr>
            </a:lvl1pPr>
            <a:lvl2pPr marL="742950" indent="-285750" eaLnBrk="0" hangingPunct="0">
              <a:defRPr b="1">
                <a:solidFill>
                  <a:schemeClr val="tx1"/>
                </a:solidFill>
                <a:latin typeface="Tahoma" pitchFamily="34" charset="0"/>
                <a:ea typeface="宋体" pitchFamily="2" charset="-122"/>
              </a:defRPr>
            </a:lvl2pPr>
            <a:lvl3pPr marL="1143000" indent="-228600" eaLnBrk="0" hangingPunct="0">
              <a:defRPr b="1">
                <a:solidFill>
                  <a:schemeClr val="tx1"/>
                </a:solidFill>
                <a:latin typeface="Tahoma" pitchFamily="34" charset="0"/>
                <a:ea typeface="宋体" pitchFamily="2" charset="-122"/>
              </a:defRPr>
            </a:lvl3pPr>
            <a:lvl4pPr marL="1600200" indent="-228600" eaLnBrk="0" hangingPunct="0">
              <a:defRPr b="1">
                <a:solidFill>
                  <a:schemeClr val="tx1"/>
                </a:solidFill>
                <a:latin typeface="Tahoma" pitchFamily="34" charset="0"/>
                <a:ea typeface="宋体" pitchFamily="2" charset="-122"/>
              </a:defRPr>
            </a:lvl4pPr>
            <a:lvl5pPr marL="2057400" indent="-228600" eaLnBrk="0" hangingPunct="0">
              <a:defRPr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b="1">
                <a:solidFill>
                  <a:schemeClr val="tx1"/>
                </a:solidFill>
                <a:latin typeface="Tahoma" pitchFamily="34" charset="0"/>
                <a:ea typeface="宋体" pitchFamily="2" charset="-122"/>
              </a:defRPr>
            </a:lvl9pPr>
          </a:lstStyle>
          <a:p>
            <a:pPr algn="ctr" eaLnBrk="1" hangingPunct="1">
              <a:defRPr/>
            </a:pPr>
            <a:endParaRPr kumimoji="1" lang="zh-CN" altLang="zh-CN" sz="2400" b="0"/>
          </a:p>
        </p:txBody>
      </p:sp>
      <p:sp>
        <p:nvSpPr>
          <p:cNvPr id="1030" name="Rectangle 6">
            <a:extLst>
              <a:ext uri="{FF2B5EF4-FFF2-40B4-BE49-F238E27FC236}">
                <a16:creationId xmlns:a16="http://schemas.microsoft.com/office/drawing/2014/main" id="{3E85B8E3-F4A1-C5C1-2363-8DC3FE76E47F}"/>
              </a:ext>
            </a:extLst>
          </p:cNvPr>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p:spPr>
        <p:txBody>
          <a:bodyPr wrap="none" anchor="ctr"/>
          <a:lstStyle>
            <a:lvl1pPr eaLnBrk="0" hangingPunct="0">
              <a:defRPr b="1">
                <a:solidFill>
                  <a:schemeClr val="tx1"/>
                </a:solidFill>
                <a:latin typeface="Tahoma" pitchFamily="34" charset="0"/>
                <a:ea typeface="宋体" pitchFamily="2" charset="-122"/>
              </a:defRPr>
            </a:lvl1pPr>
            <a:lvl2pPr marL="742950" indent="-285750" eaLnBrk="0" hangingPunct="0">
              <a:defRPr b="1">
                <a:solidFill>
                  <a:schemeClr val="tx1"/>
                </a:solidFill>
                <a:latin typeface="Tahoma" pitchFamily="34" charset="0"/>
                <a:ea typeface="宋体" pitchFamily="2" charset="-122"/>
              </a:defRPr>
            </a:lvl2pPr>
            <a:lvl3pPr marL="1143000" indent="-228600" eaLnBrk="0" hangingPunct="0">
              <a:defRPr b="1">
                <a:solidFill>
                  <a:schemeClr val="tx1"/>
                </a:solidFill>
                <a:latin typeface="Tahoma" pitchFamily="34" charset="0"/>
                <a:ea typeface="宋体" pitchFamily="2" charset="-122"/>
              </a:defRPr>
            </a:lvl3pPr>
            <a:lvl4pPr marL="1600200" indent="-228600" eaLnBrk="0" hangingPunct="0">
              <a:defRPr b="1">
                <a:solidFill>
                  <a:schemeClr val="tx1"/>
                </a:solidFill>
                <a:latin typeface="Tahoma" pitchFamily="34" charset="0"/>
                <a:ea typeface="宋体" pitchFamily="2" charset="-122"/>
              </a:defRPr>
            </a:lvl4pPr>
            <a:lvl5pPr marL="2057400" indent="-228600" eaLnBrk="0" hangingPunct="0">
              <a:defRPr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b="1">
                <a:solidFill>
                  <a:schemeClr val="tx1"/>
                </a:solidFill>
                <a:latin typeface="Tahoma" pitchFamily="34" charset="0"/>
                <a:ea typeface="宋体" pitchFamily="2" charset="-122"/>
              </a:defRPr>
            </a:lvl9pPr>
          </a:lstStyle>
          <a:p>
            <a:pPr algn="ctr" eaLnBrk="1" hangingPunct="1">
              <a:defRPr/>
            </a:pPr>
            <a:endParaRPr kumimoji="1" lang="zh-CN" altLang="zh-CN" sz="2400" b="0"/>
          </a:p>
        </p:txBody>
      </p:sp>
      <p:sp>
        <p:nvSpPr>
          <p:cNvPr id="1031" name="Rectangle 7">
            <a:extLst>
              <a:ext uri="{FF2B5EF4-FFF2-40B4-BE49-F238E27FC236}">
                <a16:creationId xmlns:a16="http://schemas.microsoft.com/office/drawing/2014/main" id="{D15220A5-6467-875F-4B3C-77D6A8E0999B}"/>
              </a:ext>
            </a:extLst>
          </p:cNvPr>
          <p:cNvSpPr>
            <a:spLocks noChangeArrowheads="1"/>
          </p:cNvSpPr>
          <p:nvPr/>
        </p:nvSpPr>
        <p:spPr bwMode="gray">
          <a:xfrm>
            <a:off x="762000" y="990600"/>
            <a:ext cx="31750" cy="1052513"/>
          </a:xfrm>
          <a:prstGeom prst="rect">
            <a:avLst/>
          </a:prstGeom>
          <a:solidFill>
            <a:schemeClr val="bg2"/>
          </a:solidFill>
          <a:ln>
            <a:noFill/>
          </a:ln>
          <a:effectLst/>
        </p:spPr>
        <p:txBody>
          <a:bodyPr wrap="none" anchor="ctr"/>
          <a:lstStyle>
            <a:lvl1pPr eaLnBrk="0" hangingPunct="0">
              <a:defRPr b="1">
                <a:solidFill>
                  <a:schemeClr val="tx1"/>
                </a:solidFill>
                <a:latin typeface="Tahoma" pitchFamily="34" charset="0"/>
                <a:ea typeface="宋体" pitchFamily="2" charset="-122"/>
              </a:defRPr>
            </a:lvl1pPr>
            <a:lvl2pPr marL="742950" indent="-285750" eaLnBrk="0" hangingPunct="0">
              <a:defRPr b="1">
                <a:solidFill>
                  <a:schemeClr val="tx1"/>
                </a:solidFill>
                <a:latin typeface="Tahoma" pitchFamily="34" charset="0"/>
                <a:ea typeface="宋体" pitchFamily="2" charset="-122"/>
              </a:defRPr>
            </a:lvl2pPr>
            <a:lvl3pPr marL="1143000" indent="-228600" eaLnBrk="0" hangingPunct="0">
              <a:defRPr b="1">
                <a:solidFill>
                  <a:schemeClr val="tx1"/>
                </a:solidFill>
                <a:latin typeface="Tahoma" pitchFamily="34" charset="0"/>
                <a:ea typeface="宋体" pitchFamily="2" charset="-122"/>
              </a:defRPr>
            </a:lvl3pPr>
            <a:lvl4pPr marL="1600200" indent="-228600" eaLnBrk="0" hangingPunct="0">
              <a:defRPr b="1">
                <a:solidFill>
                  <a:schemeClr val="tx1"/>
                </a:solidFill>
                <a:latin typeface="Tahoma" pitchFamily="34" charset="0"/>
                <a:ea typeface="宋体" pitchFamily="2" charset="-122"/>
              </a:defRPr>
            </a:lvl4pPr>
            <a:lvl5pPr marL="2057400" indent="-228600" eaLnBrk="0" hangingPunct="0">
              <a:defRPr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b="1">
                <a:solidFill>
                  <a:schemeClr val="tx1"/>
                </a:solidFill>
                <a:latin typeface="Tahoma" pitchFamily="34" charset="0"/>
                <a:ea typeface="宋体" pitchFamily="2" charset="-122"/>
              </a:defRPr>
            </a:lvl9pPr>
          </a:lstStyle>
          <a:p>
            <a:pPr algn="ctr" eaLnBrk="1" hangingPunct="1">
              <a:defRPr/>
            </a:pPr>
            <a:endParaRPr kumimoji="1" lang="zh-CN" altLang="zh-CN" sz="2400" b="0"/>
          </a:p>
        </p:txBody>
      </p:sp>
      <p:sp>
        <p:nvSpPr>
          <p:cNvPr id="1032" name="Rectangle 8">
            <a:extLst>
              <a:ext uri="{FF2B5EF4-FFF2-40B4-BE49-F238E27FC236}">
                <a16:creationId xmlns:a16="http://schemas.microsoft.com/office/drawing/2014/main" id="{C25C8151-1705-C82D-D904-86C4330C9109}"/>
              </a:ext>
            </a:extLst>
          </p:cNvPr>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p:spPr>
        <p:txBody>
          <a:bodyPr wrap="none" anchor="ctr"/>
          <a:lstStyle>
            <a:lvl1pPr eaLnBrk="0" hangingPunct="0">
              <a:defRPr b="1">
                <a:solidFill>
                  <a:schemeClr val="tx1"/>
                </a:solidFill>
                <a:latin typeface="Tahoma" pitchFamily="34" charset="0"/>
                <a:ea typeface="宋体" pitchFamily="2" charset="-122"/>
              </a:defRPr>
            </a:lvl1pPr>
            <a:lvl2pPr marL="742950" indent="-285750" eaLnBrk="0" hangingPunct="0">
              <a:defRPr b="1">
                <a:solidFill>
                  <a:schemeClr val="tx1"/>
                </a:solidFill>
                <a:latin typeface="Tahoma" pitchFamily="34" charset="0"/>
                <a:ea typeface="宋体" pitchFamily="2" charset="-122"/>
              </a:defRPr>
            </a:lvl2pPr>
            <a:lvl3pPr marL="1143000" indent="-228600" eaLnBrk="0" hangingPunct="0">
              <a:defRPr b="1">
                <a:solidFill>
                  <a:schemeClr val="tx1"/>
                </a:solidFill>
                <a:latin typeface="Tahoma" pitchFamily="34" charset="0"/>
                <a:ea typeface="宋体" pitchFamily="2" charset="-122"/>
              </a:defRPr>
            </a:lvl3pPr>
            <a:lvl4pPr marL="1600200" indent="-228600" eaLnBrk="0" hangingPunct="0">
              <a:defRPr b="1">
                <a:solidFill>
                  <a:schemeClr val="tx1"/>
                </a:solidFill>
                <a:latin typeface="Tahoma" pitchFamily="34" charset="0"/>
                <a:ea typeface="宋体" pitchFamily="2" charset="-122"/>
              </a:defRPr>
            </a:lvl4pPr>
            <a:lvl5pPr marL="2057400" indent="-228600" eaLnBrk="0" hangingPunct="0">
              <a:defRPr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b="1">
                <a:solidFill>
                  <a:schemeClr val="tx1"/>
                </a:solidFill>
                <a:latin typeface="Tahoma" pitchFamily="34" charset="0"/>
                <a:ea typeface="宋体" pitchFamily="2" charset="-122"/>
              </a:defRPr>
            </a:lvl9pPr>
          </a:lstStyle>
          <a:p>
            <a:pPr algn="ctr" eaLnBrk="1" hangingPunct="1">
              <a:defRPr/>
            </a:pPr>
            <a:endParaRPr kumimoji="1" lang="zh-CN" altLang="zh-CN" sz="2400" b="0"/>
          </a:p>
        </p:txBody>
      </p:sp>
      <p:sp>
        <p:nvSpPr>
          <p:cNvPr id="1033" name="Rectangle 9">
            <a:extLst>
              <a:ext uri="{FF2B5EF4-FFF2-40B4-BE49-F238E27FC236}">
                <a16:creationId xmlns:a16="http://schemas.microsoft.com/office/drawing/2014/main" id="{D24067C3-E764-F01B-423E-CFC4D8A13E50}"/>
              </a:ext>
            </a:extLst>
          </p:cNvPr>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34" name="Rectangle 10">
            <a:extLst>
              <a:ext uri="{FF2B5EF4-FFF2-40B4-BE49-F238E27FC236}">
                <a16:creationId xmlns:a16="http://schemas.microsoft.com/office/drawing/2014/main" id="{9DFC02CE-6E4D-F1AD-A59F-201723762DF1}"/>
              </a:ext>
            </a:extLst>
          </p:cNvPr>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637387" name="Rectangle 11">
            <a:extLst>
              <a:ext uri="{FF2B5EF4-FFF2-40B4-BE49-F238E27FC236}">
                <a16:creationId xmlns:a16="http://schemas.microsoft.com/office/drawing/2014/main" id="{529E60DC-4BC8-B69C-7865-0279790C77FA}"/>
              </a:ext>
            </a:extLst>
          </p:cNvPr>
          <p:cNvSpPr>
            <a:spLocks noGrp="1" noChangeArrowheads="1"/>
          </p:cNvSpPr>
          <p:nvPr>
            <p:ph type="dt" sz="half" idx="2"/>
          </p:nvPr>
        </p:nvSpPr>
        <p:spPr bwMode="auto">
          <a:xfrm>
            <a:off x="1162050" y="6243638"/>
            <a:ext cx="19050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400" b="0"/>
            </a:lvl1pPr>
          </a:lstStyle>
          <a:p>
            <a:pPr>
              <a:defRPr/>
            </a:pPr>
            <a:fld id="{CC86E48C-3C20-5E4E-99E9-B6916A3F3F36}" type="datetime2">
              <a:rPr lang="zh-CN" altLang="en-US"/>
              <a:pPr>
                <a:defRPr/>
              </a:pPr>
              <a:t>2022年10月26日</a:t>
            </a:fld>
            <a:endParaRPr lang="en-US" altLang="zh-CN"/>
          </a:p>
        </p:txBody>
      </p:sp>
      <p:sp>
        <p:nvSpPr>
          <p:cNvPr id="1637388" name="Rectangle 12">
            <a:extLst>
              <a:ext uri="{FF2B5EF4-FFF2-40B4-BE49-F238E27FC236}">
                <a16:creationId xmlns:a16="http://schemas.microsoft.com/office/drawing/2014/main" id="{898163A5-EA84-4C62-E108-C52A6B247532}"/>
              </a:ext>
            </a:extLst>
          </p:cNvPr>
          <p:cNvSpPr>
            <a:spLocks noGrp="1" noChangeArrowheads="1"/>
          </p:cNvSpPr>
          <p:nvPr>
            <p:ph type="ftr" sz="quarter" idx="3"/>
          </p:nvPr>
        </p:nvSpPr>
        <p:spPr bwMode="auto">
          <a:xfrm>
            <a:off x="3657600" y="6243638"/>
            <a:ext cx="28956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ctr" eaLnBrk="1" hangingPunct="1">
              <a:defRPr sz="1400" b="0"/>
            </a:lvl1pPr>
          </a:lstStyle>
          <a:p>
            <a:pPr>
              <a:defRPr/>
            </a:pPr>
            <a:endParaRPr lang="en-US" altLang="zh-CN"/>
          </a:p>
        </p:txBody>
      </p:sp>
      <p:sp>
        <p:nvSpPr>
          <p:cNvPr id="1637389" name="Rectangle 13">
            <a:extLst>
              <a:ext uri="{FF2B5EF4-FFF2-40B4-BE49-F238E27FC236}">
                <a16:creationId xmlns:a16="http://schemas.microsoft.com/office/drawing/2014/main" id="{28ADE1FC-B264-AA34-86BE-FA8E1B49512C}"/>
              </a:ext>
            </a:extLst>
          </p:cNvPr>
          <p:cNvSpPr>
            <a:spLocks noGrp="1" noChangeArrowheads="1"/>
          </p:cNvSpPr>
          <p:nvPr>
            <p:ph type="sldNum" sz="quarter" idx="4"/>
          </p:nvPr>
        </p:nvSpPr>
        <p:spPr bwMode="auto">
          <a:xfrm>
            <a:off x="7042150" y="6243638"/>
            <a:ext cx="19050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400" b="0" smtClean="0"/>
            </a:lvl1pPr>
          </a:lstStyle>
          <a:p>
            <a:pPr>
              <a:defRPr/>
            </a:pPr>
            <a:fld id="{4D3DB1A0-5073-4D4F-918B-5A0264838A25}"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875"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Lst>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Tahoma" pitchFamily="34" charset="0"/>
          <a:ea typeface="华文新魏" pitchFamily="2" charset="-122"/>
        </a:defRPr>
      </a:lvl2pPr>
      <a:lvl3pPr algn="l" rtl="0" eaLnBrk="0" fontAlgn="base" hangingPunct="0">
        <a:spcBef>
          <a:spcPct val="0"/>
        </a:spcBef>
        <a:spcAft>
          <a:spcPct val="0"/>
        </a:spcAft>
        <a:defRPr sz="3600">
          <a:solidFill>
            <a:schemeClr val="tx2"/>
          </a:solidFill>
          <a:latin typeface="Tahoma" pitchFamily="34" charset="0"/>
          <a:ea typeface="华文新魏" pitchFamily="2" charset="-122"/>
        </a:defRPr>
      </a:lvl3pPr>
      <a:lvl4pPr algn="l" rtl="0" eaLnBrk="0" fontAlgn="base" hangingPunct="0">
        <a:spcBef>
          <a:spcPct val="0"/>
        </a:spcBef>
        <a:spcAft>
          <a:spcPct val="0"/>
        </a:spcAft>
        <a:defRPr sz="3600">
          <a:solidFill>
            <a:schemeClr val="tx2"/>
          </a:solidFill>
          <a:latin typeface="Tahoma" pitchFamily="34" charset="0"/>
          <a:ea typeface="华文新魏" pitchFamily="2" charset="-122"/>
        </a:defRPr>
      </a:lvl4pPr>
      <a:lvl5pPr algn="l" rtl="0" eaLnBrk="0" fontAlgn="base" hangingPunct="0">
        <a:spcBef>
          <a:spcPct val="0"/>
        </a:spcBef>
        <a:spcAft>
          <a:spcPct val="0"/>
        </a:spcAft>
        <a:defRPr sz="3600">
          <a:solidFill>
            <a:schemeClr val="tx2"/>
          </a:solidFill>
          <a:latin typeface="Tahoma" pitchFamily="34" charset="0"/>
          <a:ea typeface="华文新魏" pitchFamily="2" charset="-122"/>
        </a:defRPr>
      </a:lvl5pPr>
      <a:lvl6pPr marL="457200" algn="l" rtl="0" fontAlgn="base">
        <a:spcBef>
          <a:spcPct val="0"/>
        </a:spcBef>
        <a:spcAft>
          <a:spcPct val="0"/>
        </a:spcAft>
        <a:defRPr sz="3600">
          <a:solidFill>
            <a:schemeClr val="tx2"/>
          </a:solidFill>
          <a:latin typeface="Tahoma" pitchFamily="34" charset="0"/>
          <a:ea typeface="华文新魏" pitchFamily="2" charset="-122"/>
        </a:defRPr>
      </a:lvl6pPr>
      <a:lvl7pPr marL="914400" algn="l" rtl="0" fontAlgn="base">
        <a:spcBef>
          <a:spcPct val="0"/>
        </a:spcBef>
        <a:spcAft>
          <a:spcPct val="0"/>
        </a:spcAft>
        <a:defRPr sz="3600">
          <a:solidFill>
            <a:schemeClr val="tx2"/>
          </a:solidFill>
          <a:latin typeface="Tahoma" pitchFamily="34" charset="0"/>
          <a:ea typeface="华文新魏" pitchFamily="2" charset="-122"/>
        </a:defRPr>
      </a:lvl7pPr>
      <a:lvl8pPr marL="1371600" algn="l" rtl="0" fontAlgn="base">
        <a:spcBef>
          <a:spcPct val="0"/>
        </a:spcBef>
        <a:spcAft>
          <a:spcPct val="0"/>
        </a:spcAft>
        <a:defRPr sz="3600">
          <a:solidFill>
            <a:schemeClr val="tx2"/>
          </a:solidFill>
          <a:latin typeface="Tahoma" pitchFamily="34" charset="0"/>
          <a:ea typeface="华文新魏" pitchFamily="2" charset="-122"/>
        </a:defRPr>
      </a:lvl8pPr>
      <a:lvl9pPr marL="1828800" algn="l" rtl="0" fontAlgn="base">
        <a:spcBef>
          <a:spcPct val="0"/>
        </a:spcBef>
        <a:spcAft>
          <a:spcPct val="0"/>
        </a:spcAft>
        <a:defRPr sz="3600">
          <a:solidFill>
            <a:schemeClr val="tx2"/>
          </a:solidFill>
          <a:latin typeface="Tahoma" pitchFamily="34" charset="0"/>
          <a:ea typeface="华文新魏"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id="{67265779-1FDA-9342-06EC-E6C662A18222}"/>
              </a:ext>
            </a:extLst>
          </p:cNvPr>
          <p:cNvSpPr>
            <a:spLocks noGrp="1" noChangeArrowheads="1"/>
          </p:cNvSpPr>
          <p:nvPr>
            <p:ph type="ctrTitle"/>
          </p:nvPr>
        </p:nvSpPr>
        <p:spPr>
          <a:xfrm>
            <a:off x="2051050" y="1916113"/>
            <a:ext cx="5141913" cy="1339850"/>
          </a:xfrm>
        </p:spPr>
        <p:txBody>
          <a:bodyPr/>
          <a:lstStyle/>
          <a:p>
            <a:pPr algn="ctr" eaLnBrk="1" hangingPunct="1"/>
            <a:r>
              <a:rPr lang="zh-CN" altLang="en-US" sz="5400">
                <a:solidFill>
                  <a:schemeClr val="folHlink"/>
                </a:solidFill>
              </a:rPr>
              <a:t>第</a:t>
            </a:r>
            <a:r>
              <a:rPr lang="en-US" altLang="zh-CN" sz="5400">
                <a:solidFill>
                  <a:schemeClr val="folHlink"/>
                </a:solidFill>
              </a:rPr>
              <a:t>6</a:t>
            </a:r>
            <a:r>
              <a:rPr lang="zh-CN" altLang="en-US" sz="5400">
                <a:solidFill>
                  <a:schemeClr val="folHlink"/>
                </a:solidFill>
              </a:rPr>
              <a:t>章 复制</a:t>
            </a:r>
            <a:endParaRPr lang="zh-CN" altLang="en-US" sz="72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a:extLst>
              <a:ext uri="{FF2B5EF4-FFF2-40B4-BE49-F238E27FC236}">
                <a16:creationId xmlns:a16="http://schemas.microsoft.com/office/drawing/2014/main" id="{F2408E95-FF2A-FD75-4FBB-65D83D16CEB0}"/>
              </a:ext>
            </a:extLst>
          </p:cNvPr>
          <p:cNvSpPr>
            <a:spLocks noGrp="1" noChangeArrowheads="1"/>
          </p:cNvSpPr>
          <p:nvPr>
            <p:ph type="title"/>
          </p:nvPr>
        </p:nvSpPr>
        <p:spPr>
          <a:xfrm>
            <a:off x="1042988" y="836613"/>
            <a:ext cx="6769100" cy="895350"/>
          </a:xfrm>
        </p:spPr>
        <p:txBody>
          <a:bodyPr/>
          <a:lstStyle/>
          <a:p>
            <a:pPr eaLnBrk="1" hangingPunct="1"/>
            <a:r>
              <a:rPr kumimoji="1" lang="zh-CN" altLang="en-US" b="1">
                <a:latin typeface="华文新魏" panose="02010800040101010101" pitchFamily="2" charset="-122"/>
              </a:rPr>
              <a:t>容错服务</a:t>
            </a:r>
          </a:p>
        </p:txBody>
      </p:sp>
      <p:sp>
        <p:nvSpPr>
          <p:cNvPr id="24578" name="Rectangle 3">
            <a:extLst>
              <a:ext uri="{FF2B5EF4-FFF2-40B4-BE49-F238E27FC236}">
                <a16:creationId xmlns:a16="http://schemas.microsoft.com/office/drawing/2014/main" id="{19DE84A9-31D1-6C71-20EE-4B4B8C1679BD}"/>
              </a:ext>
            </a:extLst>
          </p:cNvPr>
          <p:cNvSpPr>
            <a:spLocks noGrp="1" noChangeArrowheads="1"/>
          </p:cNvSpPr>
          <p:nvPr>
            <p:ph type="body" idx="1"/>
          </p:nvPr>
        </p:nvSpPr>
        <p:spPr>
          <a:xfrm>
            <a:off x="684213" y="1773238"/>
            <a:ext cx="8459787" cy="4752975"/>
          </a:xfrm>
          <a:noFill/>
        </p:spPr>
        <p:txBody>
          <a:bodyPr/>
          <a:lstStyle/>
          <a:p>
            <a:pPr eaLnBrk="1" hangingPunct="1">
              <a:lnSpc>
                <a:spcPct val="125000"/>
              </a:lnSpc>
            </a:pPr>
            <a:r>
              <a:rPr kumimoji="1" lang="zh-CN" altLang="en-US" sz="2800" b="1" dirty="0">
                <a:latin typeface="Times New Roman" panose="02020603050405020304" pitchFamily="18" charset="0"/>
              </a:rPr>
              <a:t>在进程出现故障时仍能提供正确的服务</a:t>
            </a:r>
            <a:endParaRPr kumimoji="1" lang="en-US" altLang="zh-CN" sz="2800" b="1" dirty="0">
              <a:latin typeface="Times New Roman" panose="02020603050405020304" pitchFamily="18" charset="0"/>
            </a:endParaRPr>
          </a:p>
          <a:p>
            <a:pPr eaLnBrk="1" hangingPunct="1">
              <a:lnSpc>
                <a:spcPct val="125000"/>
              </a:lnSpc>
            </a:pPr>
            <a:r>
              <a:rPr kumimoji="1" lang="zh-CN" altLang="en-US" sz="2800" b="1" dirty="0">
                <a:latin typeface="Times New Roman" panose="02020603050405020304" pitchFamily="18" charset="0"/>
              </a:rPr>
              <a:t>复制是提高系统容错能力的有效手段之一</a:t>
            </a:r>
            <a:endParaRPr lang="en-US" altLang="zh-CN" sz="2400" dirty="0">
              <a:latin typeface="Times New Roman" panose="02020603050405020304" pitchFamily="18" charset="0"/>
            </a:endParaRPr>
          </a:p>
          <a:p>
            <a:pPr lvl="1" eaLnBrk="1" hangingPunct="1">
              <a:lnSpc>
                <a:spcPct val="125000"/>
              </a:lnSpc>
            </a:pPr>
            <a:r>
              <a:rPr lang="zh-CN" altLang="en-US" sz="2400" dirty="0">
                <a:latin typeface="Times New Roman" panose="02020603050405020304" pitchFamily="18" charset="0"/>
              </a:rPr>
              <a:t>为用户提供一个单一的镜像</a:t>
            </a:r>
          </a:p>
          <a:p>
            <a:pPr lvl="1" eaLnBrk="1" hangingPunct="1">
              <a:lnSpc>
                <a:spcPct val="125000"/>
              </a:lnSpc>
            </a:pPr>
            <a:r>
              <a:rPr lang="zh-CN" altLang="en-US" sz="2400" dirty="0">
                <a:latin typeface="Times New Roman" panose="02020603050405020304" pitchFamily="18" charset="0"/>
              </a:rPr>
              <a:t>副本之间需要保持严格的一致性</a:t>
            </a:r>
          </a:p>
          <a:p>
            <a:pPr eaLnBrk="1" hangingPunct="1">
              <a:lnSpc>
                <a:spcPct val="125000"/>
              </a:lnSpc>
            </a:pPr>
            <a:r>
              <a:rPr kumimoji="1" lang="zh-CN" altLang="en-US" sz="2800" b="1" dirty="0">
                <a:latin typeface="Times New Roman" panose="02020603050405020304" pitchFamily="18" charset="0"/>
              </a:rPr>
              <a:t>副本之间的不一致性将导致容错能力失效</a:t>
            </a:r>
          </a:p>
          <a:p>
            <a:pPr lvl="1" eaLnBrk="1" hangingPunct="1">
              <a:lnSpc>
                <a:spcPct val="125000"/>
              </a:lnSpc>
            </a:pPr>
            <a:r>
              <a:rPr lang="zh-CN" altLang="en-US" sz="2400" dirty="0">
                <a:latin typeface="Times New Roman" panose="02020603050405020304" pitchFamily="18" charset="0"/>
              </a:rPr>
              <a:t>银行帐户示例</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B45E13C7-27D8-EA70-C6CA-F53E1B5D1F3B}"/>
              </a:ext>
            </a:extLst>
          </p:cNvPr>
          <p:cNvSpPr>
            <a:spLocks noGrp="1" noChangeArrowheads="1"/>
          </p:cNvSpPr>
          <p:nvPr>
            <p:ph type="title"/>
          </p:nvPr>
        </p:nvSpPr>
        <p:spPr>
          <a:xfrm>
            <a:off x="1042988" y="836613"/>
            <a:ext cx="6769100" cy="895350"/>
          </a:xfrm>
        </p:spPr>
        <p:txBody>
          <a:bodyPr/>
          <a:lstStyle/>
          <a:p>
            <a:pPr eaLnBrk="1" hangingPunct="1"/>
            <a:r>
              <a:rPr kumimoji="1" lang="zh-CN" altLang="en-US" b="1">
                <a:latin typeface="华文新魏" panose="02010800040101010101" pitchFamily="2" charset="-122"/>
              </a:rPr>
              <a:t>容错服务</a:t>
            </a:r>
          </a:p>
        </p:txBody>
      </p:sp>
      <p:sp>
        <p:nvSpPr>
          <p:cNvPr id="25602" name="Rectangle 7">
            <a:extLst>
              <a:ext uri="{FF2B5EF4-FFF2-40B4-BE49-F238E27FC236}">
                <a16:creationId xmlns:a16="http://schemas.microsoft.com/office/drawing/2014/main" id="{B89B4D77-BED5-661C-2D72-11D5A77303E0}"/>
              </a:ext>
            </a:extLst>
          </p:cNvPr>
          <p:cNvSpPr>
            <a:spLocks noGrp="1" noChangeArrowheads="1"/>
          </p:cNvSpPr>
          <p:nvPr>
            <p:ph type="body" idx="1"/>
          </p:nvPr>
        </p:nvSpPr>
        <p:spPr>
          <a:xfrm>
            <a:off x="395288" y="1916113"/>
            <a:ext cx="8305800" cy="1485900"/>
          </a:xfrm>
          <a:noFill/>
        </p:spPr>
        <p:txBody>
          <a:bodyPr/>
          <a:lstStyle/>
          <a:p>
            <a:pPr eaLnBrk="1" hangingPunct="1">
              <a:buFont typeface="Wingdings" pitchFamily="2" charset="2"/>
              <a:buNone/>
            </a:pPr>
            <a:r>
              <a:rPr lang="en-US" altLang="zh-CN" sz="2400">
                <a:latin typeface="Times New Roman" panose="02020603050405020304" pitchFamily="18" charset="0"/>
              </a:rPr>
              <a:t>1. </a:t>
            </a:r>
            <a:r>
              <a:rPr lang="zh-CN" altLang="en-US" sz="2400">
                <a:latin typeface="Times New Roman" panose="02020603050405020304" pitchFamily="18" charset="0"/>
              </a:rPr>
              <a:t>银行帐户</a:t>
            </a:r>
            <a:r>
              <a:rPr lang="en-US" altLang="zh-CN" sz="2400">
                <a:latin typeface="Times New Roman" panose="02020603050405020304" pitchFamily="18" charset="0"/>
              </a:rPr>
              <a:t>x</a:t>
            </a:r>
            <a:r>
              <a:rPr lang="zh-CN" altLang="en-US" sz="2400">
                <a:latin typeface="Times New Roman" panose="02020603050405020304" pitchFamily="18" charset="0"/>
              </a:rPr>
              <a:t>和</a:t>
            </a:r>
            <a:r>
              <a:rPr lang="en-US" altLang="zh-CN" sz="2400">
                <a:latin typeface="Times New Roman" panose="02020603050405020304" pitchFamily="18" charset="0"/>
              </a:rPr>
              <a:t>y</a:t>
            </a:r>
            <a:r>
              <a:rPr lang="zh-CN" altLang="en-US" sz="2400">
                <a:latin typeface="Times New Roman" panose="02020603050405020304" pitchFamily="18" charset="0"/>
              </a:rPr>
              <a:t>的两个副本管理器位于计算机</a:t>
            </a:r>
            <a:r>
              <a:rPr lang="en-US" altLang="zh-CN" sz="2400">
                <a:latin typeface="Times New Roman" panose="02020603050405020304" pitchFamily="18" charset="0"/>
              </a:rPr>
              <a:t>A</a:t>
            </a:r>
            <a:r>
              <a:rPr lang="zh-CN" altLang="en-US" sz="2400">
                <a:latin typeface="Times New Roman" panose="02020603050405020304" pitchFamily="18" charset="0"/>
              </a:rPr>
              <a:t>、</a:t>
            </a:r>
            <a:r>
              <a:rPr lang="en-US" altLang="zh-CN" sz="2400">
                <a:latin typeface="Times New Roman" panose="02020603050405020304" pitchFamily="18" charset="0"/>
              </a:rPr>
              <a:t>B</a:t>
            </a:r>
            <a:r>
              <a:rPr lang="zh-CN" altLang="en-US" sz="2400">
                <a:latin typeface="Times New Roman" panose="02020603050405020304" pitchFamily="18" charset="0"/>
              </a:rPr>
              <a:t>上</a:t>
            </a:r>
          </a:p>
          <a:p>
            <a:pPr eaLnBrk="1" hangingPunct="1">
              <a:buFont typeface="Wingdings" pitchFamily="2" charset="2"/>
              <a:buNone/>
            </a:pPr>
            <a:r>
              <a:rPr lang="en-US" altLang="zh-CN" sz="2400">
                <a:latin typeface="Times New Roman" panose="02020603050405020304" pitchFamily="18" charset="0"/>
              </a:rPr>
              <a:t>2. </a:t>
            </a:r>
            <a:r>
              <a:rPr lang="zh-CN" altLang="en-US" sz="2400">
                <a:latin typeface="Times New Roman" panose="02020603050405020304" pitchFamily="18" charset="0"/>
              </a:rPr>
              <a:t>客户在本地的副本管理器上读取和更新帐户</a:t>
            </a:r>
            <a:endParaRPr lang="en-US" altLang="zh-CN" sz="2400">
              <a:latin typeface="Times New Roman" panose="02020603050405020304" pitchFamily="18" charset="0"/>
            </a:endParaRPr>
          </a:p>
          <a:p>
            <a:pPr eaLnBrk="1" hangingPunct="1">
              <a:buFont typeface="Wingdings" pitchFamily="2" charset="2"/>
              <a:buNone/>
            </a:pPr>
            <a:r>
              <a:rPr lang="en-US" altLang="zh-CN" sz="2400">
                <a:latin typeface="Times New Roman" panose="02020603050405020304" pitchFamily="18" charset="0"/>
              </a:rPr>
              <a:t>3. </a:t>
            </a:r>
            <a:r>
              <a:rPr lang="zh-CN" altLang="en-US" sz="2400">
                <a:latin typeface="Times New Roman" panose="02020603050405020304" pitchFamily="18" charset="0"/>
              </a:rPr>
              <a:t>若本地副本管理器出现故障，则尝试使用另一个管理器</a:t>
            </a:r>
            <a:endParaRPr lang="en-US" altLang="zh-CN" sz="2400">
              <a:latin typeface="Times New Roman" panose="02020603050405020304" pitchFamily="18" charset="0"/>
            </a:endParaRPr>
          </a:p>
          <a:p>
            <a:pPr eaLnBrk="1" hangingPunct="1">
              <a:buFont typeface="Wingdings" pitchFamily="2" charset="2"/>
              <a:buNone/>
            </a:pPr>
            <a:r>
              <a:rPr lang="en-US" altLang="zh-CN" sz="2400">
                <a:latin typeface="Times New Roman" panose="02020603050405020304" pitchFamily="18" charset="0"/>
              </a:rPr>
              <a:t>4. </a:t>
            </a:r>
            <a:r>
              <a:rPr lang="zh-CN" altLang="en-US" sz="2400">
                <a:latin typeface="Times New Roman" panose="02020603050405020304" pitchFamily="18" charset="0"/>
              </a:rPr>
              <a:t>响应完客户后，副本管理器在后台相互传播更新</a:t>
            </a:r>
          </a:p>
        </p:txBody>
      </p:sp>
      <p:grpSp>
        <p:nvGrpSpPr>
          <p:cNvPr id="25603" name="Group 8">
            <a:extLst>
              <a:ext uri="{FF2B5EF4-FFF2-40B4-BE49-F238E27FC236}">
                <a16:creationId xmlns:a16="http://schemas.microsoft.com/office/drawing/2014/main" id="{6D16DF9E-1CD6-7416-28F6-92ED811E4404}"/>
              </a:ext>
            </a:extLst>
          </p:cNvPr>
          <p:cNvGrpSpPr>
            <a:grpSpLocks/>
          </p:cNvGrpSpPr>
          <p:nvPr/>
        </p:nvGrpSpPr>
        <p:grpSpPr bwMode="auto">
          <a:xfrm>
            <a:off x="755650" y="3716338"/>
            <a:ext cx="7169150" cy="3163887"/>
            <a:chOff x="192" y="1776"/>
            <a:chExt cx="4800" cy="2360"/>
          </a:xfrm>
        </p:grpSpPr>
        <p:grpSp>
          <p:nvGrpSpPr>
            <p:cNvPr id="25604" name="Group 9">
              <a:extLst>
                <a:ext uri="{FF2B5EF4-FFF2-40B4-BE49-F238E27FC236}">
                  <a16:creationId xmlns:a16="http://schemas.microsoft.com/office/drawing/2014/main" id="{D03092AE-8C51-4418-4EA0-FFE47E65AA65}"/>
                </a:ext>
              </a:extLst>
            </p:cNvPr>
            <p:cNvGrpSpPr>
              <a:grpSpLocks/>
            </p:cNvGrpSpPr>
            <p:nvPr/>
          </p:nvGrpSpPr>
          <p:grpSpPr bwMode="auto">
            <a:xfrm>
              <a:off x="672" y="2016"/>
              <a:ext cx="1344" cy="912"/>
              <a:chOff x="1104" y="1440"/>
              <a:chExt cx="1344" cy="912"/>
            </a:xfrm>
          </p:grpSpPr>
          <p:sp>
            <p:nvSpPr>
              <p:cNvPr id="25621" name="Oval 10">
                <a:extLst>
                  <a:ext uri="{FF2B5EF4-FFF2-40B4-BE49-F238E27FC236}">
                    <a16:creationId xmlns:a16="http://schemas.microsoft.com/office/drawing/2014/main" id="{AED8D666-1495-2121-FFC8-2AFF32CDBCB7}"/>
                  </a:ext>
                </a:extLst>
              </p:cNvPr>
              <p:cNvSpPr>
                <a:spLocks noChangeArrowheads="1"/>
              </p:cNvSpPr>
              <p:nvPr/>
            </p:nvSpPr>
            <p:spPr bwMode="auto">
              <a:xfrm>
                <a:off x="1104" y="1440"/>
                <a:ext cx="1344" cy="91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25622" name="Text Box 11">
                <a:extLst>
                  <a:ext uri="{FF2B5EF4-FFF2-40B4-BE49-F238E27FC236}">
                    <a16:creationId xmlns:a16="http://schemas.microsoft.com/office/drawing/2014/main" id="{E89E38A7-5EE2-0E53-6271-5D44EA240742}"/>
                  </a:ext>
                </a:extLst>
              </p:cNvPr>
              <p:cNvSpPr txBox="1">
                <a:spLocks noChangeArrowheads="1"/>
              </p:cNvSpPr>
              <p:nvPr/>
            </p:nvSpPr>
            <p:spPr bwMode="auto">
              <a:xfrm>
                <a:off x="1200" y="2016"/>
                <a:ext cx="1152"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lgn="ctr" eaLnBrk="1" hangingPunct="1">
                  <a:spcBef>
                    <a:spcPct val="50000"/>
                  </a:spcBef>
                  <a:buClrTx/>
                  <a:buSzTx/>
                  <a:buFontTx/>
                  <a:buNone/>
                </a:pPr>
                <a:r>
                  <a:rPr kumimoji="1" lang="zh-CN" altLang="en-US" sz="2000" b="0">
                    <a:latin typeface="Times" pitchFamily="2" charset="0"/>
                    <a:ea typeface="宋体" panose="02010600030101010101" pitchFamily="2" charset="-122"/>
                  </a:rPr>
                  <a:t>计算机</a:t>
                </a:r>
                <a:r>
                  <a:rPr kumimoji="1" lang="en-US" altLang="zh-CN" sz="2000" b="0">
                    <a:latin typeface="Times" pitchFamily="2" charset="0"/>
                    <a:ea typeface="宋体" panose="02010600030101010101" pitchFamily="2" charset="-122"/>
                  </a:rPr>
                  <a:t>A</a:t>
                </a:r>
              </a:p>
            </p:txBody>
          </p:sp>
          <p:sp>
            <p:nvSpPr>
              <p:cNvPr id="25623" name="Text Box 12">
                <a:extLst>
                  <a:ext uri="{FF2B5EF4-FFF2-40B4-BE49-F238E27FC236}">
                    <a16:creationId xmlns:a16="http://schemas.microsoft.com/office/drawing/2014/main" id="{413C4B53-4C9A-E9C7-4D17-4D86711371F6}"/>
                  </a:ext>
                </a:extLst>
              </p:cNvPr>
              <p:cNvSpPr txBox="1">
                <a:spLocks noChangeArrowheads="1"/>
              </p:cNvSpPr>
              <p:nvPr/>
            </p:nvSpPr>
            <p:spPr bwMode="auto">
              <a:xfrm>
                <a:off x="1344" y="1584"/>
                <a:ext cx="288" cy="304"/>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lgn="ctr" eaLnBrk="1" hangingPunct="1">
                  <a:spcBef>
                    <a:spcPct val="50000"/>
                  </a:spcBef>
                  <a:buClrTx/>
                  <a:buSzTx/>
                  <a:buFontTx/>
                  <a:buNone/>
                </a:pPr>
                <a:r>
                  <a:rPr kumimoji="1" lang="en-US" altLang="zh-CN" sz="2000" b="0">
                    <a:latin typeface="Times" pitchFamily="2" charset="0"/>
                    <a:ea typeface="宋体" panose="02010600030101010101" pitchFamily="2" charset="-122"/>
                  </a:rPr>
                  <a:t>X</a:t>
                </a:r>
              </a:p>
            </p:txBody>
          </p:sp>
          <p:sp>
            <p:nvSpPr>
              <p:cNvPr id="25624" name="Text Box 13">
                <a:extLst>
                  <a:ext uri="{FF2B5EF4-FFF2-40B4-BE49-F238E27FC236}">
                    <a16:creationId xmlns:a16="http://schemas.microsoft.com/office/drawing/2014/main" id="{9876583E-7875-08B2-8E49-C630E6F04EBF}"/>
                  </a:ext>
                </a:extLst>
              </p:cNvPr>
              <p:cNvSpPr txBox="1">
                <a:spLocks noChangeArrowheads="1"/>
              </p:cNvSpPr>
              <p:nvPr/>
            </p:nvSpPr>
            <p:spPr bwMode="auto">
              <a:xfrm>
                <a:off x="1776" y="1584"/>
                <a:ext cx="288" cy="304"/>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lgn="ctr" eaLnBrk="1" hangingPunct="1">
                  <a:spcBef>
                    <a:spcPct val="50000"/>
                  </a:spcBef>
                  <a:buClrTx/>
                  <a:buSzTx/>
                  <a:buFontTx/>
                  <a:buNone/>
                </a:pPr>
                <a:r>
                  <a:rPr kumimoji="1" lang="en-US" altLang="zh-CN" sz="2000" b="0">
                    <a:latin typeface="Times" pitchFamily="2" charset="0"/>
                    <a:ea typeface="宋体" panose="02010600030101010101" pitchFamily="2" charset="-122"/>
                  </a:rPr>
                  <a:t>Y</a:t>
                </a:r>
              </a:p>
            </p:txBody>
          </p:sp>
        </p:grpSp>
        <p:grpSp>
          <p:nvGrpSpPr>
            <p:cNvPr id="25605" name="Group 14">
              <a:extLst>
                <a:ext uri="{FF2B5EF4-FFF2-40B4-BE49-F238E27FC236}">
                  <a16:creationId xmlns:a16="http://schemas.microsoft.com/office/drawing/2014/main" id="{08E16A71-CF3C-58AD-DC89-613002D956DE}"/>
                </a:ext>
              </a:extLst>
            </p:cNvPr>
            <p:cNvGrpSpPr>
              <a:grpSpLocks/>
            </p:cNvGrpSpPr>
            <p:nvPr/>
          </p:nvGrpSpPr>
          <p:grpSpPr bwMode="auto">
            <a:xfrm>
              <a:off x="3120" y="2016"/>
              <a:ext cx="1344" cy="912"/>
              <a:chOff x="2928" y="1440"/>
              <a:chExt cx="1344" cy="912"/>
            </a:xfrm>
          </p:grpSpPr>
          <p:sp>
            <p:nvSpPr>
              <p:cNvPr id="25617" name="Oval 15">
                <a:extLst>
                  <a:ext uri="{FF2B5EF4-FFF2-40B4-BE49-F238E27FC236}">
                    <a16:creationId xmlns:a16="http://schemas.microsoft.com/office/drawing/2014/main" id="{FB32B9B1-C0E6-4468-9A49-FDFA3B1A14A9}"/>
                  </a:ext>
                </a:extLst>
              </p:cNvPr>
              <p:cNvSpPr>
                <a:spLocks noChangeArrowheads="1"/>
              </p:cNvSpPr>
              <p:nvPr/>
            </p:nvSpPr>
            <p:spPr bwMode="auto">
              <a:xfrm>
                <a:off x="2928" y="1440"/>
                <a:ext cx="1344" cy="91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25618" name="Text Box 16">
                <a:extLst>
                  <a:ext uri="{FF2B5EF4-FFF2-40B4-BE49-F238E27FC236}">
                    <a16:creationId xmlns:a16="http://schemas.microsoft.com/office/drawing/2014/main" id="{3E790B8A-B2AA-4436-D244-C0EB56749FD3}"/>
                  </a:ext>
                </a:extLst>
              </p:cNvPr>
              <p:cNvSpPr txBox="1">
                <a:spLocks noChangeArrowheads="1"/>
              </p:cNvSpPr>
              <p:nvPr/>
            </p:nvSpPr>
            <p:spPr bwMode="auto">
              <a:xfrm>
                <a:off x="3024" y="2016"/>
                <a:ext cx="1152"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lgn="ctr" eaLnBrk="1" hangingPunct="1">
                  <a:spcBef>
                    <a:spcPct val="50000"/>
                  </a:spcBef>
                  <a:buClrTx/>
                  <a:buSzTx/>
                  <a:buFontTx/>
                  <a:buNone/>
                </a:pPr>
                <a:r>
                  <a:rPr kumimoji="1" lang="zh-CN" altLang="en-US" sz="2000" b="0">
                    <a:latin typeface="Times" pitchFamily="2" charset="0"/>
                    <a:ea typeface="宋体" panose="02010600030101010101" pitchFamily="2" charset="-122"/>
                  </a:rPr>
                  <a:t>计算机 </a:t>
                </a:r>
                <a:r>
                  <a:rPr kumimoji="1" lang="en-US" altLang="zh-CN" sz="2000" b="0">
                    <a:latin typeface="Times" pitchFamily="2" charset="0"/>
                    <a:ea typeface="宋体" panose="02010600030101010101" pitchFamily="2" charset="-122"/>
                  </a:rPr>
                  <a:t>B</a:t>
                </a:r>
              </a:p>
            </p:txBody>
          </p:sp>
          <p:sp>
            <p:nvSpPr>
              <p:cNvPr id="25619" name="Text Box 17">
                <a:extLst>
                  <a:ext uri="{FF2B5EF4-FFF2-40B4-BE49-F238E27FC236}">
                    <a16:creationId xmlns:a16="http://schemas.microsoft.com/office/drawing/2014/main" id="{5132D0CE-30CB-5747-B51D-7F0EBB851DD4}"/>
                  </a:ext>
                </a:extLst>
              </p:cNvPr>
              <p:cNvSpPr txBox="1">
                <a:spLocks noChangeArrowheads="1"/>
              </p:cNvSpPr>
              <p:nvPr/>
            </p:nvSpPr>
            <p:spPr bwMode="auto">
              <a:xfrm>
                <a:off x="3168" y="1584"/>
                <a:ext cx="288" cy="304"/>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lgn="ctr" eaLnBrk="1" hangingPunct="1">
                  <a:spcBef>
                    <a:spcPct val="50000"/>
                  </a:spcBef>
                  <a:buClrTx/>
                  <a:buSzTx/>
                  <a:buFontTx/>
                  <a:buNone/>
                </a:pPr>
                <a:r>
                  <a:rPr kumimoji="1" lang="en-US" altLang="zh-CN" sz="2000" b="0">
                    <a:latin typeface="Times" pitchFamily="2" charset="0"/>
                    <a:ea typeface="宋体" panose="02010600030101010101" pitchFamily="2" charset="-122"/>
                  </a:rPr>
                  <a:t>X</a:t>
                </a:r>
              </a:p>
            </p:txBody>
          </p:sp>
          <p:sp>
            <p:nvSpPr>
              <p:cNvPr id="25620" name="Text Box 18">
                <a:extLst>
                  <a:ext uri="{FF2B5EF4-FFF2-40B4-BE49-F238E27FC236}">
                    <a16:creationId xmlns:a16="http://schemas.microsoft.com/office/drawing/2014/main" id="{F2259337-67D5-C889-8C1B-6CA459D3C04C}"/>
                  </a:ext>
                </a:extLst>
              </p:cNvPr>
              <p:cNvSpPr txBox="1">
                <a:spLocks noChangeArrowheads="1"/>
              </p:cNvSpPr>
              <p:nvPr/>
            </p:nvSpPr>
            <p:spPr bwMode="auto">
              <a:xfrm>
                <a:off x="3600" y="1584"/>
                <a:ext cx="288" cy="304"/>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lgn="ctr" eaLnBrk="1" hangingPunct="1">
                  <a:spcBef>
                    <a:spcPct val="50000"/>
                  </a:spcBef>
                  <a:buClrTx/>
                  <a:buSzTx/>
                  <a:buFontTx/>
                  <a:buNone/>
                </a:pPr>
                <a:r>
                  <a:rPr kumimoji="1" lang="en-US" altLang="zh-CN" sz="2000" b="0">
                    <a:latin typeface="Times" pitchFamily="2" charset="0"/>
                    <a:ea typeface="宋体" panose="02010600030101010101" pitchFamily="2" charset="-122"/>
                  </a:rPr>
                  <a:t>Y</a:t>
                </a:r>
              </a:p>
            </p:txBody>
          </p:sp>
        </p:grpSp>
        <p:sp>
          <p:nvSpPr>
            <p:cNvPr id="25606" name="Line 19">
              <a:extLst>
                <a:ext uri="{FF2B5EF4-FFF2-40B4-BE49-F238E27FC236}">
                  <a16:creationId xmlns:a16="http://schemas.microsoft.com/office/drawing/2014/main" id="{F48FE3C8-C1C2-C2A2-C173-0BEA95C6E829}"/>
                </a:ext>
              </a:extLst>
            </p:cNvPr>
            <p:cNvSpPr>
              <a:spLocks noChangeShapeType="1"/>
            </p:cNvSpPr>
            <p:nvPr/>
          </p:nvSpPr>
          <p:spPr bwMode="auto">
            <a:xfrm>
              <a:off x="2112" y="2496"/>
              <a:ext cx="960" cy="0"/>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607" name="Text Box 20">
              <a:extLst>
                <a:ext uri="{FF2B5EF4-FFF2-40B4-BE49-F238E27FC236}">
                  <a16:creationId xmlns:a16="http://schemas.microsoft.com/office/drawing/2014/main" id="{E996A2C8-E0FE-50EF-B9B8-BF2774C28186}"/>
                </a:ext>
              </a:extLst>
            </p:cNvPr>
            <p:cNvSpPr txBox="1">
              <a:spLocks noChangeArrowheads="1"/>
            </p:cNvSpPr>
            <p:nvPr/>
          </p:nvSpPr>
          <p:spPr bwMode="auto">
            <a:xfrm>
              <a:off x="2064" y="2112"/>
              <a:ext cx="1008"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lgn="ctr" eaLnBrk="1" hangingPunct="1">
                <a:spcBef>
                  <a:spcPct val="50000"/>
                </a:spcBef>
                <a:buClrTx/>
                <a:buSzTx/>
                <a:buFontTx/>
                <a:buNone/>
              </a:pPr>
              <a:r>
                <a:rPr kumimoji="1" lang="zh-CN" altLang="en-US" sz="2000" b="0">
                  <a:latin typeface="Times" pitchFamily="2" charset="0"/>
                  <a:ea typeface="宋体" panose="02010600030101010101" pitchFamily="2" charset="-122"/>
                </a:rPr>
                <a:t>同步</a:t>
              </a:r>
            </a:p>
          </p:txBody>
        </p:sp>
        <p:sp>
          <p:nvSpPr>
            <p:cNvPr id="25608" name="Oval 21">
              <a:extLst>
                <a:ext uri="{FF2B5EF4-FFF2-40B4-BE49-F238E27FC236}">
                  <a16:creationId xmlns:a16="http://schemas.microsoft.com/office/drawing/2014/main" id="{1ABC8736-013A-5985-95E8-C608932ED401}"/>
                </a:ext>
              </a:extLst>
            </p:cNvPr>
            <p:cNvSpPr>
              <a:spLocks noChangeArrowheads="1"/>
            </p:cNvSpPr>
            <p:nvPr/>
          </p:nvSpPr>
          <p:spPr bwMode="auto">
            <a:xfrm>
              <a:off x="192" y="1776"/>
              <a:ext cx="4800" cy="1488"/>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grpSp>
          <p:nvGrpSpPr>
            <p:cNvPr id="25609" name="Group 22">
              <a:extLst>
                <a:ext uri="{FF2B5EF4-FFF2-40B4-BE49-F238E27FC236}">
                  <a16:creationId xmlns:a16="http://schemas.microsoft.com/office/drawing/2014/main" id="{B4AC60B0-380F-9BBC-3D02-8313156BF759}"/>
                </a:ext>
              </a:extLst>
            </p:cNvPr>
            <p:cNvGrpSpPr>
              <a:grpSpLocks/>
            </p:cNvGrpSpPr>
            <p:nvPr/>
          </p:nvGrpSpPr>
          <p:grpSpPr bwMode="auto">
            <a:xfrm>
              <a:off x="816" y="3456"/>
              <a:ext cx="672" cy="680"/>
              <a:chOff x="1152" y="2592"/>
              <a:chExt cx="672" cy="680"/>
            </a:xfrm>
          </p:grpSpPr>
          <p:sp>
            <p:nvSpPr>
              <p:cNvPr id="25615" name="Oval 23">
                <a:extLst>
                  <a:ext uri="{FF2B5EF4-FFF2-40B4-BE49-F238E27FC236}">
                    <a16:creationId xmlns:a16="http://schemas.microsoft.com/office/drawing/2014/main" id="{DAE54965-3547-22A5-CFD4-0C82DF3835A5}"/>
                  </a:ext>
                </a:extLst>
              </p:cNvPr>
              <p:cNvSpPr>
                <a:spLocks noChangeArrowheads="1"/>
              </p:cNvSpPr>
              <p:nvPr/>
            </p:nvSpPr>
            <p:spPr bwMode="auto">
              <a:xfrm>
                <a:off x="1248" y="2592"/>
                <a:ext cx="432" cy="384"/>
              </a:xfrm>
              <a:prstGeom prst="ellipse">
                <a:avLst/>
              </a:prstGeom>
              <a:solidFill>
                <a:srgbClr val="008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25616" name="Text Box 24">
                <a:extLst>
                  <a:ext uri="{FF2B5EF4-FFF2-40B4-BE49-F238E27FC236}">
                    <a16:creationId xmlns:a16="http://schemas.microsoft.com/office/drawing/2014/main" id="{AF6E3C1E-2C90-4E29-70BD-9D448420FEB4}"/>
                  </a:ext>
                </a:extLst>
              </p:cNvPr>
              <p:cNvSpPr txBox="1">
                <a:spLocks noChangeArrowheads="1"/>
              </p:cNvSpPr>
              <p:nvPr/>
            </p:nvSpPr>
            <p:spPr bwMode="auto">
              <a:xfrm>
                <a:off x="1152" y="2976"/>
                <a:ext cx="672"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lgn="ctr" eaLnBrk="1" hangingPunct="1">
                  <a:spcBef>
                    <a:spcPct val="50000"/>
                  </a:spcBef>
                  <a:buClrTx/>
                  <a:buSzTx/>
                  <a:buFontTx/>
                  <a:buNone/>
                </a:pPr>
                <a:r>
                  <a:rPr kumimoji="1" lang="zh-CN" altLang="en-US" sz="2000" b="0">
                    <a:latin typeface="Times" pitchFamily="2" charset="0"/>
                    <a:ea typeface="宋体" panose="02010600030101010101" pitchFamily="2" charset="-122"/>
                  </a:rPr>
                  <a:t>客户 </a:t>
                </a:r>
                <a:r>
                  <a:rPr kumimoji="1" lang="en-US" altLang="zh-CN" sz="2000" b="0">
                    <a:latin typeface="Times" pitchFamily="2" charset="0"/>
                    <a:ea typeface="宋体" panose="02010600030101010101" pitchFamily="2" charset="-122"/>
                  </a:rPr>
                  <a:t>2</a:t>
                </a:r>
              </a:p>
            </p:txBody>
          </p:sp>
        </p:grpSp>
        <p:grpSp>
          <p:nvGrpSpPr>
            <p:cNvPr id="25610" name="Group 25">
              <a:extLst>
                <a:ext uri="{FF2B5EF4-FFF2-40B4-BE49-F238E27FC236}">
                  <a16:creationId xmlns:a16="http://schemas.microsoft.com/office/drawing/2014/main" id="{BA646CB7-130F-A479-BA13-D4FC6E4251B0}"/>
                </a:ext>
              </a:extLst>
            </p:cNvPr>
            <p:cNvGrpSpPr>
              <a:grpSpLocks/>
            </p:cNvGrpSpPr>
            <p:nvPr/>
          </p:nvGrpSpPr>
          <p:grpSpPr bwMode="auto">
            <a:xfrm>
              <a:off x="3552" y="3456"/>
              <a:ext cx="672" cy="680"/>
              <a:chOff x="1152" y="2592"/>
              <a:chExt cx="672" cy="680"/>
            </a:xfrm>
          </p:grpSpPr>
          <p:sp>
            <p:nvSpPr>
              <p:cNvPr id="25613" name="Oval 26">
                <a:extLst>
                  <a:ext uri="{FF2B5EF4-FFF2-40B4-BE49-F238E27FC236}">
                    <a16:creationId xmlns:a16="http://schemas.microsoft.com/office/drawing/2014/main" id="{19A3644C-6C3D-1CCA-F814-9E9BE32BB74C}"/>
                  </a:ext>
                </a:extLst>
              </p:cNvPr>
              <p:cNvSpPr>
                <a:spLocks noChangeArrowheads="1"/>
              </p:cNvSpPr>
              <p:nvPr/>
            </p:nvSpPr>
            <p:spPr bwMode="auto">
              <a:xfrm>
                <a:off x="1248" y="2592"/>
                <a:ext cx="432" cy="384"/>
              </a:xfrm>
              <a:prstGeom prst="ellipse">
                <a:avLst/>
              </a:prstGeom>
              <a:solidFill>
                <a:srgbClr val="008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25614" name="Text Box 27">
                <a:extLst>
                  <a:ext uri="{FF2B5EF4-FFF2-40B4-BE49-F238E27FC236}">
                    <a16:creationId xmlns:a16="http://schemas.microsoft.com/office/drawing/2014/main" id="{58B0F78B-F7FC-72C9-3635-3A0B3A52A12F}"/>
                  </a:ext>
                </a:extLst>
              </p:cNvPr>
              <p:cNvSpPr txBox="1">
                <a:spLocks noChangeArrowheads="1"/>
              </p:cNvSpPr>
              <p:nvPr/>
            </p:nvSpPr>
            <p:spPr bwMode="auto">
              <a:xfrm>
                <a:off x="1152" y="2976"/>
                <a:ext cx="672"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lgn="ctr" eaLnBrk="1" hangingPunct="1">
                  <a:spcBef>
                    <a:spcPct val="50000"/>
                  </a:spcBef>
                  <a:buClrTx/>
                  <a:buSzTx/>
                  <a:buFontTx/>
                  <a:buNone/>
                </a:pPr>
                <a:r>
                  <a:rPr kumimoji="1" lang="zh-CN" altLang="en-US" sz="2000" b="0">
                    <a:latin typeface="Times" pitchFamily="2" charset="0"/>
                    <a:ea typeface="宋体" panose="02010600030101010101" pitchFamily="2" charset="-122"/>
                  </a:rPr>
                  <a:t>客户 </a:t>
                </a:r>
                <a:r>
                  <a:rPr kumimoji="1" lang="en-US" altLang="zh-CN" sz="2000" b="0">
                    <a:latin typeface="Times" pitchFamily="2" charset="0"/>
                    <a:ea typeface="宋体" panose="02010600030101010101" pitchFamily="2" charset="-122"/>
                  </a:rPr>
                  <a:t>1</a:t>
                </a:r>
              </a:p>
            </p:txBody>
          </p:sp>
        </p:grpSp>
        <p:sp>
          <p:nvSpPr>
            <p:cNvPr id="25611" name="Line 28">
              <a:extLst>
                <a:ext uri="{FF2B5EF4-FFF2-40B4-BE49-F238E27FC236}">
                  <a16:creationId xmlns:a16="http://schemas.microsoft.com/office/drawing/2014/main" id="{0788D195-EBBE-ED24-D10D-0BFA7F2F2A8C}"/>
                </a:ext>
              </a:extLst>
            </p:cNvPr>
            <p:cNvSpPr>
              <a:spLocks noChangeShapeType="1"/>
            </p:cNvSpPr>
            <p:nvPr/>
          </p:nvSpPr>
          <p:spPr bwMode="auto">
            <a:xfrm flipV="1">
              <a:off x="1152" y="3120"/>
              <a:ext cx="48" cy="28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612" name="Line 29">
              <a:extLst>
                <a:ext uri="{FF2B5EF4-FFF2-40B4-BE49-F238E27FC236}">
                  <a16:creationId xmlns:a16="http://schemas.microsoft.com/office/drawing/2014/main" id="{982D5B2F-44BB-5D7F-06AA-E63A4749E9FB}"/>
                </a:ext>
              </a:extLst>
            </p:cNvPr>
            <p:cNvSpPr>
              <a:spLocks noChangeShapeType="1"/>
            </p:cNvSpPr>
            <p:nvPr/>
          </p:nvSpPr>
          <p:spPr bwMode="auto">
            <a:xfrm flipH="1" flipV="1">
              <a:off x="3744" y="3168"/>
              <a:ext cx="96" cy="24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EE1E7390-A333-6956-7FC6-6B10BFE22AA6}"/>
              </a:ext>
            </a:extLst>
          </p:cNvPr>
          <p:cNvSpPr>
            <a:spLocks noGrp="1" noChangeArrowheads="1"/>
          </p:cNvSpPr>
          <p:nvPr>
            <p:ph type="title"/>
          </p:nvPr>
        </p:nvSpPr>
        <p:spPr>
          <a:xfrm>
            <a:off x="1042988" y="836613"/>
            <a:ext cx="6769100" cy="895350"/>
          </a:xfrm>
        </p:spPr>
        <p:txBody>
          <a:bodyPr/>
          <a:lstStyle/>
          <a:p>
            <a:pPr eaLnBrk="1" hangingPunct="1"/>
            <a:r>
              <a:rPr kumimoji="1" lang="zh-CN" altLang="en-US" b="1">
                <a:latin typeface="华文新魏" panose="02010800040101010101" pitchFamily="2" charset="-122"/>
              </a:rPr>
              <a:t>容错服务</a:t>
            </a:r>
          </a:p>
        </p:txBody>
      </p:sp>
      <p:sp>
        <p:nvSpPr>
          <p:cNvPr id="26626" name="Rectangle 27">
            <a:extLst>
              <a:ext uri="{FF2B5EF4-FFF2-40B4-BE49-F238E27FC236}">
                <a16:creationId xmlns:a16="http://schemas.microsoft.com/office/drawing/2014/main" id="{CDB08729-7278-0E69-3C73-F3CE0483A6B5}"/>
              </a:ext>
            </a:extLst>
          </p:cNvPr>
          <p:cNvSpPr>
            <a:spLocks noGrp="1" noChangeArrowheads="1"/>
          </p:cNvSpPr>
          <p:nvPr>
            <p:ph type="body" idx="1"/>
          </p:nvPr>
        </p:nvSpPr>
        <p:spPr>
          <a:xfrm>
            <a:off x="755650" y="5661025"/>
            <a:ext cx="7848600" cy="914400"/>
          </a:xfrm>
          <a:noFill/>
        </p:spPr>
        <p:txBody>
          <a:bodyPr/>
          <a:lstStyle/>
          <a:p>
            <a:pPr eaLnBrk="1" hangingPunct="1">
              <a:lnSpc>
                <a:spcPct val="125000"/>
              </a:lnSpc>
              <a:buFont typeface="Wingdings" pitchFamily="2" charset="2"/>
              <a:buNone/>
            </a:pPr>
            <a:r>
              <a:rPr lang="zh-CN" altLang="en-US" sz="2400" dirty="0"/>
              <a:t>　　　由于</a:t>
            </a:r>
            <a:r>
              <a:rPr lang="en-US" altLang="zh-CN" sz="2400" dirty="0"/>
              <a:t>B</a:t>
            </a:r>
            <a:r>
              <a:rPr lang="zh-CN" altLang="en-US" sz="2400" dirty="0"/>
              <a:t>在把帐户</a:t>
            </a:r>
            <a:r>
              <a:rPr lang="en-US" altLang="zh-CN" sz="2400" dirty="0"/>
              <a:t>x</a:t>
            </a:r>
            <a:r>
              <a:rPr lang="zh-CN" altLang="en-US" sz="2400" dirty="0"/>
              <a:t>的更新传送至</a:t>
            </a:r>
            <a:r>
              <a:rPr lang="en-US" altLang="zh-CN" sz="2400" dirty="0"/>
              <a:t>A</a:t>
            </a:r>
            <a:r>
              <a:rPr lang="zh-CN" altLang="en-US" sz="2400" dirty="0"/>
              <a:t>前出现故障，所以产生了不一致现象　　</a:t>
            </a:r>
          </a:p>
        </p:txBody>
      </p:sp>
      <p:sp>
        <p:nvSpPr>
          <p:cNvPr id="26627" name="Text Box 28">
            <a:extLst>
              <a:ext uri="{FF2B5EF4-FFF2-40B4-BE49-F238E27FC236}">
                <a16:creationId xmlns:a16="http://schemas.microsoft.com/office/drawing/2014/main" id="{3A0AD940-B808-AC1A-F4EE-47CF194F6344}"/>
              </a:ext>
            </a:extLst>
          </p:cNvPr>
          <p:cNvSpPr txBox="1">
            <a:spLocks noChangeArrowheads="1"/>
          </p:cNvSpPr>
          <p:nvPr/>
        </p:nvSpPr>
        <p:spPr bwMode="auto">
          <a:xfrm>
            <a:off x="685800" y="2044700"/>
            <a:ext cx="3311525" cy="21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lgn="ctr" eaLnBrk="1" hangingPunct="1">
              <a:spcBef>
                <a:spcPct val="50000"/>
              </a:spcBef>
              <a:buClrTx/>
              <a:buSzTx/>
              <a:buFontTx/>
              <a:buNone/>
            </a:pPr>
            <a:r>
              <a:rPr kumimoji="1" lang="zh-CN" altLang="en-US" sz="2400" b="0">
                <a:latin typeface="Times" pitchFamily="2" charset="0"/>
                <a:ea typeface="宋体" panose="02010600030101010101" pitchFamily="2" charset="-122"/>
              </a:rPr>
              <a:t>客户</a:t>
            </a:r>
            <a:r>
              <a:rPr kumimoji="1" lang="en-US" altLang="zh-CN" sz="2400" b="0">
                <a:latin typeface="Times" pitchFamily="2" charset="0"/>
                <a:ea typeface="宋体" panose="02010600030101010101" pitchFamily="2" charset="-122"/>
              </a:rPr>
              <a:t>1:</a:t>
            </a:r>
          </a:p>
          <a:p>
            <a:pPr algn="ctr" eaLnBrk="1" hangingPunct="1">
              <a:spcBef>
                <a:spcPct val="50000"/>
              </a:spcBef>
              <a:buClrTx/>
              <a:buSzTx/>
              <a:buFontTx/>
              <a:buNone/>
            </a:pPr>
            <a:r>
              <a:rPr kumimoji="1" lang="en-US" altLang="zh-CN" sz="2400" b="0">
                <a:latin typeface="Times New Roman" panose="02020603050405020304" pitchFamily="18" charset="0"/>
                <a:ea typeface="宋体" panose="02010600030101010101" pitchFamily="2" charset="-122"/>
                <a:cs typeface="Times New Roman" panose="02020603050405020304" pitchFamily="18" charset="0"/>
              </a:rPr>
              <a:t>setBalance</a:t>
            </a:r>
            <a:r>
              <a:rPr kumimoji="1" lang="en-US" altLang="zh-CN" sz="2400" b="0" baseline="-25000">
                <a:latin typeface="Times New Roman" panose="02020603050405020304" pitchFamily="18" charset="0"/>
                <a:ea typeface="宋体" panose="02010600030101010101" pitchFamily="2" charset="-122"/>
                <a:cs typeface="Times New Roman" panose="02020603050405020304" pitchFamily="18" charset="0"/>
              </a:rPr>
              <a:t>B</a:t>
            </a:r>
            <a:r>
              <a:rPr kumimoji="1" lang="en-US" altLang="zh-CN" sz="2400" b="0">
                <a:latin typeface="Times New Roman" panose="02020603050405020304" pitchFamily="18" charset="0"/>
                <a:ea typeface="宋体" panose="02010600030101010101" pitchFamily="2" charset="-122"/>
                <a:cs typeface="Times New Roman" panose="02020603050405020304" pitchFamily="18" charset="0"/>
              </a:rPr>
              <a:t>(x,1)</a:t>
            </a:r>
          </a:p>
          <a:p>
            <a:pPr algn="ctr" eaLnBrk="1" hangingPunct="1">
              <a:spcBef>
                <a:spcPct val="50000"/>
              </a:spcBef>
              <a:buClrTx/>
              <a:buSzTx/>
              <a:buFontTx/>
              <a:buNone/>
            </a:pPr>
            <a:r>
              <a:rPr kumimoji="1" lang="en-US" altLang="zh-CN" sz="2400" b="0">
                <a:solidFill>
                  <a:srgbClr val="FF3300"/>
                </a:solidFill>
                <a:latin typeface="Times New Roman" panose="02020603050405020304" pitchFamily="18" charset="0"/>
                <a:ea typeface="宋体" panose="02010600030101010101" pitchFamily="2" charset="-122"/>
                <a:cs typeface="Times New Roman" panose="02020603050405020304" pitchFamily="18" charset="0"/>
              </a:rPr>
              <a:t> B failed…</a:t>
            </a:r>
          </a:p>
          <a:p>
            <a:pPr algn="ctr" eaLnBrk="1" hangingPunct="1">
              <a:spcBef>
                <a:spcPct val="50000"/>
              </a:spcBef>
              <a:buClrTx/>
              <a:buSzTx/>
              <a:buFontTx/>
              <a:buNone/>
            </a:pPr>
            <a:r>
              <a:rPr kumimoji="1" lang="en-US" altLang="zh-CN" sz="2400" b="0">
                <a:latin typeface="Times New Roman" panose="02020603050405020304" pitchFamily="18" charset="0"/>
                <a:ea typeface="宋体" panose="02010600030101010101" pitchFamily="2" charset="-122"/>
                <a:cs typeface="Times New Roman" panose="02020603050405020304" pitchFamily="18" charset="0"/>
              </a:rPr>
              <a:t>setBalance</a:t>
            </a:r>
            <a:r>
              <a:rPr kumimoji="1" lang="en-US" altLang="zh-CN" sz="2400" b="0" baseline="-25000">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sz="2400" b="0">
                <a:latin typeface="Times New Roman" panose="02020603050405020304" pitchFamily="18" charset="0"/>
                <a:ea typeface="宋体" panose="02010600030101010101" pitchFamily="2" charset="-122"/>
                <a:cs typeface="Times New Roman" panose="02020603050405020304" pitchFamily="18" charset="0"/>
              </a:rPr>
              <a:t>(y,2)</a:t>
            </a:r>
          </a:p>
        </p:txBody>
      </p:sp>
      <p:sp>
        <p:nvSpPr>
          <p:cNvPr id="26628" name="Text Box 29">
            <a:extLst>
              <a:ext uri="{FF2B5EF4-FFF2-40B4-BE49-F238E27FC236}">
                <a16:creationId xmlns:a16="http://schemas.microsoft.com/office/drawing/2014/main" id="{8F587FA1-D2D5-00C1-0BD1-C1DF59217A6F}"/>
              </a:ext>
            </a:extLst>
          </p:cNvPr>
          <p:cNvSpPr txBox="1">
            <a:spLocks noChangeArrowheads="1"/>
          </p:cNvSpPr>
          <p:nvPr/>
        </p:nvSpPr>
        <p:spPr bwMode="auto">
          <a:xfrm>
            <a:off x="4716463" y="2090738"/>
            <a:ext cx="3311525" cy="323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lgn="ctr" eaLnBrk="1" hangingPunct="1">
              <a:spcBef>
                <a:spcPct val="50000"/>
              </a:spcBef>
              <a:buClrTx/>
              <a:buSzTx/>
              <a:buFontTx/>
              <a:buNone/>
            </a:pPr>
            <a:r>
              <a:rPr kumimoji="1" lang="zh-CN" altLang="en-US" sz="2400" b="0">
                <a:latin typeface="Times" pitchFamily="2" charset="0"/>
                <a:ea typeface="宋体" panose="02010600030101010101" pitchFamily="2" charset="-122"/>
              </a:rPr>
              <a:t>客户</a:t>
            </a:r>
            <a:r>
              <a:rPr kumimoji="1" lang="en-US" altLang="zh-CN" sz="2400" b="0">
                <a:latin typeface="Times" pitchFamily="2" charset="0"/>
                <a:ea typeface="宋体" panose="02010600030101010101" pitchFamily="2" charset="-122"/>
              </a:rPr>
              <a:t>2:</a:t>
            </a:r>
          </a:p>
          <a:p>
            <a:pPr algn="ctr" eaLnBrk="1" hangingPunct="1">
              <a:spcBef>
                <a:spcPct val="50000"/>
              </a:spcBef>
              <a:buClrTx/>
              <a:buSzTx/>
              <a:buFontTx/>
              <a:buNone/>
            </a:pPr>
            <a:endParaRPr kumimoji="1" lang="en-US" altLang="zh-CN" sz="2400" b="0">
              <a:latin typeface="Times" pitchFamily="2" charset="0"/>
              <a:ea typeface="宋体" panose="02010600030101010101" pitchFamily="2" charset="-122"/>
            </a:endParaRPr>
          </a:p>
          <a:p>
            <a:pPr algn="ctr" eaLnBrk="1" hangingPunct="1">
              <a:spcBef>
                <a:spcPct val="50000"/>
              </a:spcBef>
              <a:buClrTx/>
              <a:buSzTx/>
              <a:buFontTx/>
              <a:buNone/>
            </a:pPr>
            <a:endParaRPr kumimoji="1" lang="en-US" altLang="zh-CN" sz="2400" b="0">
              <a:latin typeface="Times" pitchFamily="2" charset="0"/>
              <a:ea typeface="宋体" panose="02010600030101010101" pitchFamily="2" charset="-122"/>
            </a:endParaRPr>
          </a:p>
          <a:p>
            <a:pPr algn="ctr" eaLnBrk="1" hangingPunct="1">
              <a:spcBef>
                <a:spcPct val="50000"/>
              </a:spcBef>
              <a:buClrTx/>
              <a:buSzTx/>
              <a:buFontTx/>
              <a:buNone/>
            </a:pPr>
            <a:endParaRPr kumimoji="1" lang="en-US" altLang="zh-CN" sz="2400" b="0">
              <a:latin typeface="Times" pitchFamily="2" charset="0"/>
              <a:ea typeface="宋体" panose="02010600030101010101" pitchFamily="2" charset="-122"/>
            </a:endParaRPr>
          </a:p>
          <a:p>
            <a:pPr algn="ctr" eaLnBrk="1" hangingPunct="1">
              <a:spcBef>
                <a:spcPct val="50000"/>
              </a:spcBef>
              <a:buClrTx/>
              <a:buSzTx/>
              <a:buFontTx/>
              <a:buNone/>
            </a:pPr>
            <a:r>
              <a:rPr kumimoji="1" lang="en-US" altLang="zh-CN" sz="2400" b="0">
                <a:latin typeface="Times New Roman" panose="02020603050405020304" pitchFamily="18" charset="0"/>
                <a:ea typeface="宋体" panose="02010600030101010101" pitchFamily="2" charset="-122"/>
                <a:cs typeface="Times New Roman" panose="02020603050405020304" pitchFamily="18" charset="0"/>
              </a:rPr>
              <a:t>getBalance</a:t>
            </a:r>
            <a:r>
              <a:rPr kumimoji="1" lang="en-US" altLang="zh-CN" sz="2400" b="0" baseline="-25000">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sz="2400" b="0">
                <a:latin typeface="Times New Roman" panose="02020603050405020304" pitchFamily="18" charset="0"/>
                <a:ea typeface="宋体" panose="02010600030101010101" pitchFamily="2" charset="-122"/>
                <a:cs typeface="Times New Roman" panose="02020603050405020304" pitchFamily="18" charset="0"/>
              </a:rPr>
              <a:t>(y)-&gt;2</a:t>
            </a:r>
          </a:p>
          <a:p>
            <a:pPr algn="ctr" eaLnBrk="1" hangingPunct="1">
              <a:spcBef>
                <a:spcPct val="50000"/>
              </a:spcBef>
              <a:buClrTx/>
              <a:buSzTx/>
              <a:buFontTx/>
              <a:buNone/>
            </a:pPr>
            <a:r>
              <a:rPr kumimoji="1" lang="en-US" altLang="zh-CN" sz="2400" b="0">
                <a:latin typeface="Times New Roman" panose="02020603050405020304" pitchFamily="18" charset="0"/>
                <a:ea typeface="宋体" panose="02010600030101010101" pitchFamily="2" charset="-122"/>
                <a:cs typeface="Times New Roman" panose="02020603050405020304" pitchFamily="18" charset="0"/>
              </a:rPr>
              <a:t>getBalance</a:t>
            </a:r>
            <a:r>
              <a:rPr kumimoji="1" lang="en-US" altLang="zh-CN" sz="2400" b="0" baseline="-25000">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sz="2400" b="0">
                <a:latin typeface="Times New Roman" panose="02020603050405020304" pitchFamily="18" charset="0"/>
                <a:ea typeface="宋体" panose="02010600030101010101" pitchFamily="2" charset="-122"/>
                <a:cs typeface="Times New Roman" panose="02020603050405020304" pitchFamily="18" charset="0"/>
              </a:rPr>
              <a:t>(x)-&gt;0</a:t>
            </a:r>
          </a:p>
        </p:txBody>
      </p:sp>
      <p:pic>
        <p:nvPicPr>
          <p:cNvPr id="2" name="图片 1">
            <a:extLst>
              <a:ext uri="{FF2B5EF4-FFF2-40B4-BE49-F238E27FC236}">
                <a16:creationId xmlns:a16="http://schemas.microsoft.com/office/drawing/2014/main" id="{A537A16F-9F4A-F43C-A634-9B2062A7911F}"/>
              </a:ext>
            </a:extLst>
          </p:cNvPr>
          <p:cNvPicPr>
            <a:picLocks noChangeAspect="1"/>
          </p:cNvPicPr>
          <p:nvPr/>
        </p:nvPicPr>
        <p:blipFill>
          <a:blip r:embed="rId2"/>
          <a:stretch>
            <a:fillRect/>
          </a:stretch>
        </p:blipFill>
        <p:spPr>
          <a:xfrm>
            <a:off x="5364088" y="134322"/>
            <a:ext cx="3456186" cy="158764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a:extLst>
              <a:ext uri="{FF2B5EF4-FFF2-40B4-BE49-F238E27FC236}">
                <a16:creationId xmlns:a16="http://schemas.microsoft.com/office/drawing/2014/main" id="{23CF79B8-B1B8-D97A-987B-B46C53941514}"/>
              </a:ext>
            </a:extLst>
          </p:cNvPr>
          <p:cNvSpPr>
            <a:spLocks noGrp="1" noChangeArrowheads="1"/>
          </p:cNvSpPr>
          <p:nvPr>
            <p:ph type="title"/>
          </p:nvPr>
        </p:nvSpPr>
        <p:spPr/>
        <p:txBody>
          <a:bodyPr/>
          <a:lstStyle/>
          <a:p>
            <a:pPr eaLnBrk="1" hangingPunct="1"/>
            <a:r>
              <a:rPr lang="zh-CN" altLang="en-US"/>
              <a:t>容错服务</a:t>
            </a:r>
          </a:p>
        </p:txBody>
      </p:sp>
      <p:sp>
        <p:nvSpPr>
          <p:cNvPr id="27650" name="内容占位符 2">
            <a:extLst>
              <a:ext uri="{FF2B5EF4-FFF2-40B4-BE49-F238E27FC236}">
                <a16:creationId xmlns:a16="http://schemas.microsoft.com/office/drawing/2014/main" id="{AD95E241-2C28-D4D9-AD25-92ADBFBF6904}"/>
              </a:ext>
            </a:extLst>
          </p:cNvPr>
          <p:cNvSpPr>
            <a:spLocks noGrp="1" noChangeArrowheads="1"/>
          </p:cNvSpPr>
          <p:nvPr>
            <p:ph idx="1"/>
          </p:nvPr>
        </p:nvSpPr>
        <p:spPr>
          <a:xfrm>
            <a:off x="846138" y="4437063"/>
            <a:ext cx="7772400" cy="1911350"/>
          </a:xfrm>
        </p:spPr>
        <p:txBody>
          <a:bodyPr/>
          <a:lstStyle/>
          <a:p>
            <a:pPr eaLnBrk="1" hangingPunct="1"/>
            <a:r>
              <a:rPr lang="zh-CN" altLang="en-US" dirty="0"/>
              <a:t>复制系统正确行为的判断标准</a:t>
            </a:r>
            <a:endParaRPr lang="en-US" altLang="zh-CN" dirty="0"/>
          </a:p>
          <a:p>
            <a:pPr lvl="1" eaLnBrk="1" hangingPunct="1"/>
            <a:r>
              <a:rPr lang="zh-CN" altLang="en-US" dirty="0"/>
              <a:t>线性化能力</a:t>
            </a:r>
            <a:endParaRPr lang="en-US" altLang="zh-CN" dirty="0"/>
          </a:p>
          <a:p>
            <a:pPr lvl="1" eaLnBrk="1" hangingPunct="1"/>
            <a:r>
              <a:rPr lang="zh-CN" altLang="en-US" dirty="0"/>
              <a:t>顺序一致性</a:t>
            </a:r>
          </a:p>
        </p:txBody>
      </p:sp>
      <p:grpSp>
        <p:nvGrpSpPr>
          <p:cNvPr id="27651" name="组合 4">
            <a:extLst>
              <a:ext uri="{FF2B5EF4-FFF2-40B4-BE49-F238E27FC236}">
                <a16:creationId xmlns:a16="http://schemas.microsoft.com/office/drawing/2014/main" id="{2DEAFAD8-586A-988A-9FF0-53A51DA25DA6}"/>
              </a:ext>
            </a:extLst>
          </p:cNvPr>
          <p:cNvGrpSpPr>
            <a:grpSpLocks/>
          </p:cNvGrpSpPr>
          <p:nvPr/>
        </p:nvGrpSpPr>
        <p:grpSpPr bwMode="auto">
          <a:xfrm>
            <a:off x="846138" y="1762125"/>
            <a:ext cx="6742112" cy="2606675"/>
            <a:chOff x="1079500" y="525463"/>
            <a:chExt cx="7137400" cy="3508375"/>
          </a:xfrm>
        </p:grpSpPr>
        <p:sp>
          <p:nvSpPr>
            <p:cNvPr id="27652" name="Rectangle 2">
              <a:extLst>
                <a:ext uri="{FF2B5EF4-FFF2-40B4-BE49-F238E27FC236}">
                  <a16:creationId xmlns:a16="http://schemas.microsoft.com/office/drawing/2014/main" id="{1E478557-6C03-87F9-3C17-2AFAFF1B2D1C}"/>
                </a:ext>
              </a:extLst>
            </p:cNvPr>
            <p:cNvSpPr>
              <a:spLocks noChangeArrowheads="1"/>
            </p:cNvSpPr>
            <p:nvPr/>
          </p:nvSpPr>
          <p:spPr bwMode="auto">
            <a:xfrm>
              <a:off x="5765800" y="1054100"/>
              <a:ext cx="2451100" cy="2921000"/>
            </a:xfrm>
            <a:prstGeom prst="rect">
              <a:avLst/>
            </a:prstGeom>
            <a:solidFill>
              <a:schemeClr val="folHlink"/>
            </a:solidFill>
            <a:ln w="12700">
              <a:solidFill>
                <a:srgbClr val="000000"/>
              </a:solidFill>
              <a:miter lim="800000"/>
              <a:headEnd type="none" w="sm" len="sm"/>
              <a:tailEnd type="none" w="med" len="lg"/>
            </a:ln>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lnSpc>
                  <a:spcPct val="90000"/>
                </a:lnSpc>
                <a:spcBef>
                  <a:spcPct val="0"/>
                </a:spcBef>
                <a:buClrTx/>
                <a:buSzTx/>
                <a:buFontTx/>
                <a:buNone/>
              </a:pPr>
              <a:endParaRPr lang="en-US" altLang="zh-CN" sz="1800">
                <a:ea typeface="宋体" panose="02010600030101010101" pitchFamily="2" charset="-122"/>
              </a:endParaRPr>
            </a:p>
          </p:txBody>
        </p:sp>
        <p:sp>
          <p:nvSpPr>
            <p:cNvPr id="27653" name="Rectangle 3">
              <a:extLst>
                <a:ext uri="{FF2B5EF4-FFF2-40B4-BE49-F238E27FC236}">
                  <a16:creationId xmlns:a16="http://schemas.microsoft.com/office/drawing/2014/main" id="{162BC97D-1DC0-73F8-5F3B-0F85461F9182}"/>
                </a:ext>
              </a:extLst>
            </p:cNvPr>
            <p:cNvSpPr>
              <a:spLocks noChangeArrowheads="1"/>
            </p:cNvSpPr>
            <p:nvPr/>
          </p:nvSpPr>
          <p:spPr bwMode="auto">
            <a:xfrm>
              <a:off x="5930900" y="2184400"/>
              <a:ext cx="2133600" cy="698500"/>
            </a:xfrm>
            <a:prstGeom prst="rect">
              <a:avLst/>
            </a:prstGeom>
            <a:gradFill rotWithShape="0">
              <a:gsLst>
                <a:gs pos="0">
                  <a:srgbClr val="51C3BD"/>
                </a:gs>
                <a:gs pos="50000">
                  <a:srgbClr val="67F7F0"/>
                </a:gs>
                <a:gs pos="100000">
                  <a:srgbClr val="51C3BD"/>
                </a:gs>
              </a:gsLst>
              <a:lin ang="5400000" scaled="1"/>
            </a:gradFill>
            <a:ln w="12700">
              <a:solidFill>
                <a:srgbClr val="000000"/>
              </a:solidFill>
              <a:miter lim="800000"/>
              <a:headEnd type="none" w="sm" len="sm"/>
              <a:tailEnd type="none" w="med" len="lg"/>
            </a:ln>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lnSpc>
                  <a:spcPct val="90000"/>
                </a:lnSpc>
                <a:spcBef>
                  <a:spcPct val="0"/>
                </a:spcBef>
                <a:buClrTx/>
                <a:buSzTx/>
                <a:buFontTx/>
                <a:buNone/>
              </a:pPr>
              <a:endParaRPr lang="en-US" altLang="zh-CN" sz="1800">
                <a:ea typeface="宋体" panose="02010600030101010101" pitchFamily="2" charset="-122"/>
              </a:endParaRPr>
            </a:p>
          </p:txBody>
        </p:sp>
        <p:sp>
          <p:nvSpPr>
            <p:cNvPr id="27654" name="Rectangle 4">
              <a:extLst>
                <a:ext uri="{FF2B5EF4-FFF2-40B4-BE49-F238E27FC236}">
                  <a16:creationId xmlns:a16="http://schemas.microsoft.com/office/drawing/2014/main" id="{96E3AB90-45DE-05AF-F07B-28ACF4A25B1E}"/>
                </a:ext>
              </a:extLst>
            </p:cNvPr>
            <p:cNvSpPr>
              <a:spLocks noChangeArrowheads="1"/>
            </p:cNvSpPr>
            <p:nvPr/>
          </p:nvSpPr>
          <p:spPr bwMode="auto">
            <a:xfrm>
              <a:off x="5918200" y="2971800"/>
              <a:ext cx="2133600" cy="698500"/>
            </a:xfrm>
            <a:prstGeom prst="rect">
              <a:avLst/>
            </a:prstGeom>
            <a:gradFill rotWithShape="0">
              <a:gsLst>
                <a:gs pos="0">
                  <a:srgbClr val="51C3BD"/>
                </a:gs>
                <a:gs pos="50000">
                  <a:srgbClr val="67F7F0"/>
                </a:gs>
                <a:gs pos="100000">
                  <a:srgbClr val="51C3BD"/>
                </a:gs>
              </a:gsLst>
              <a:lin ang="5400000" scaled="1"/>
            </a:gradFill>
            <a:ln w="12700">
              <a:solidFill>
                <a:srgbClr val="000000"/>
              </a:solidFill>
              <a:miter lim="800000"/>
              <a:headEnd type="none" w="sm" len="sm"/>
              <a:tailEnd type="none" w="med" len="lg"/>
            </a:ln>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lnSpc>
                  <a:spcPct val="90000"/>
                </a:lnSpc>
                <a:spcBef>
                  <a:spcPct val="0"/>
                </a:spcBef>
                <a:buClrTx/>
                <a:buSzTx/>
                <a:buFontTx/>
                <a:buNone/>
              </a:pPr>
              <a:endParaRPr lang="en-US" altLang="zh-CN" sz="1800">
                <a:ea typeface="宋体" panose="02010600030101010101" pitchFamily="2" charset="-122"/>
              </a:endParaRPr>
            </a:p>
          </p:txBody>
        </p:sp>
        <p:sp>
          <p:nvSpPr>
            <p:cNvPr id="27655" name="Rectangle 5">
              <a:extLst>
                <a:ext uri="{FF2B5EF4-FFF2-40B4-BE49-F238E27FC236}">
                  <a16:creationId xmlns:a16="http://schemas.microsoft.com/office/drawing/2014/main" id="{1A4970AA-6949-6570-5372-0E241A540CD0}"/>
                </a:ext>
              </a:extLst>
            </p:cNvPr>
            <p:cNvSpPr>
              <a:spLocks noChangeArrowheads="1"/>
            </p:cNvSpPr>
            <p:nvPr/>
          </p:nvSpPr>
          <p:spPr bwMode="auto">
            <a:xfrm>
              <a:off x="5918200" y="1257300"/>
              <a:ext cx="2133600" cy="838200"/>
            </a:xfrm>
            <a:prstGeom prst="rect">
              <a:avLst/>
            </a:prstGeom>
            <a:gradFill rotWithShape="0">
              <a:gsLst>
                <a:gs pos="0">
                  <a:srgbClr val="51C3BD"/>
                </a:gs>
                <a:gs pos="50000">
                  <a:srgbClr val="67F7F0"/>
                </a:gs>
                <a:gs pos="100000">
                  <a:srgbClr val="51C3BD"/>
                </a:gs>
              </a:gsLst>
              <a:lin ang="5400000" scaled="1"/>
            </a:gradFill>
            <a:ln w="12700">
              <a:solidFill>
                <a:srgbClr val="000000"/>
              </a:solidFill>
              <a:miter lim="800000"/>
              <a:headEnd type="none" w="sm" len="sm"/>
              <a:tailEnd type="none" w="med" len="lg"/>
            </a:ln>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lnSpc>
                  <a:spcPct val="90000"/>
                </a:lnSpc>
                <a:spcBef>
                  <a:spcPct val="0"/>
                </a:spcBef>
                <a:buClrTx/>
                <a:buSzTx/>
                <a:buFontTx/>
                <a:buNone/>
              </a:pPr>
              <a:endParaRPr lang="en-US" altLang="zh-CN" sz="1800">
                <a:ea typeface="宋体" panose="02010600030101010101" pitchFamily="2" charset="-122"/>
              </a:endParaRPr>
            </a:p>
          </p:txBody>
        </p:sp>
        <p:sp>
          <p:nvSpPr>
            <p:cNvPr id="51" name="Rectangle 6">
              <a:extLst>
                <a:ext uri="{FF2B5EF4-FFF2-40B4-BE49-F238E27FC236}">
                  <a16:creationId xmlns:a16="http://schemas.microsoft.com/office/drawing/2014/main" id="{DE14F6A0-0C84-29FB-3DE6-0231CEBCCCA7}"/>
                </a:ext>
              </a:extLst>
            </p:cNvPr>
            <p:cNvSpPr>
              <a:spLocks noChangeArrowheads="1"/>
            </p:cNvSpPr>
            <p:nvPr/>
          </p:nvSpPr>
          <p:spPr bwMode="auto">
            <a:xfrm>
              <a:off x="1079500" y="1168595"/>
              <a:ext cx="3885489" cy="685863"/>
            </a:xfrm>
            <a:prstGeom prst="rect">
              <a:avLst/>
            </a:prstGeom>
            <a:gradFill rotWithShape="0">
              <a:gsLst>
                <a:gs pos="0">
                  <a:srgbClr val="FF7A31"/>
                </a:gs>
                <a:gs pos="50000">
                  <a:schemeClr val="tx2"/>
                </a:gs>
                <a:gs pos="100000">
                  <a:srgbClr val="FF7A31"/>
                </a:gs>
              </a:gsLst>
              <a:lin ang="2700000" scaled="1"/>
            </a:gradFill>
            <a:ln w="12700">
              <a:solidFill>
                <a:srgbClr val="000000"/>
              </a:solidFill>
              <a:miter lim="800000"/>
              <a:headEnd type="none" w="sm" len="sm"/>
              <a:tailEnd type="none" w="med" len="lg"/>
            </a:ln>
            <a:effectLst/>
          </p:spPr>
          <p:txBody>
            <a:bodyPr wrap="none" anchor="ctr"/>
            <a:lstStyle/>
            <a:p>
              <a:pPr>
                <a:lnSpc>
                  <a:spcPct val="90000"/>
                </a:lnSpc>
                <a:defRPr/>
              </a:pPr>
              <a:endParaRPr lang="en-US" altLang="zh-CN">
                <a:latin typeface="Helvetica" charset="0"/>
                <a:ea typeface="MS PGothic" pitchFamily="34" charset="-128"/>
              </a:endParaRPr>
            </a:p>
          </p:txBody>
        </p:sp>
        <p:sp>
          <p:nvSpPr>
            <p:cNvPr id="27657" name="Oval 9">
              <a:extLst>
                <a:ext uri="{FF2B5EF4-FFF2-40B4-BE49-F238E27FC236}">
                  <a16:creationId xmlns:a16="http://schemas.microsoft.com/office/drawing/2014/main" id="{64D790AB-7416-12EA-7028-B0C82D3C51CE}"/>
                </a:ext>
              </a:extLst>
            </p:cNvPr>
            <p:cNvSpPr>
              <a:spLocks noChangeArrowheads="1"/>
            </p:cNvSpPr>
            <p:nvPr/>
          </p:nvSpPr>
          <p:spPr bwMode="auto">
            <a:xfrm>
              <a:off x="1371600" y="1320800"/>
              <a:ext cx="876300" cy="406400"/>
            </a:xfrm>
            <a:prstGeom prst="ellipse">
              <a:avLst/>
            </a:prstGeom>
            <a:solidFill>
              <a:schemeClr val="accent1"/>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lnSpc>
                  <a:spcPct val="90000"/>
                </a:lnSpc>
                <a:spcBef>
                  <a:spcPct val="0"/>
                </a:spcBef>
                <a:buClrTx/>
                <a:buSzTx/>
                <a:buFontTx/>
                <a:buNone/>
              </a:pPr>
              <a:endParaRPr lang="en-US" altLang="zh-CN" sz="1800">
                <a:ea typeface="宋体" panose="02010600030101010101" pitchFamily="2" charset="-122"/>
              </a:endParaRPr>
            </a:p>
          </p:txBody>
        </p:sp>
        <p:sp>
          <p:nvSpPr>
            <p:cNvPr id="27658" name="Text Box 10">
              <a:extLst>
                <a:ext uri="{FF2B5EF4-FFF2-40B4-BE49-F238E27FC236}">
                  <a16:creationId xmlns:a16="http://schemas.microsoft.com/office/drawing/2014/main" id="{8D0BE762-B8B7-7225-FC65-AE154B0D19A7}"/>
                </a:ext>
              </a:extLst>
            </p:cNvPr>
            <p:cNvSpPr txBox="1">
              <a:spLocks noChangeArrowheads="1"/>
            </p:cNvSpPr>
            <p:nvPr/>
          </p:nvSpPr>
          <p:spPr bwMode="auto">
            <a:xfrm>
              <a:off x="1384300" y="1371600"/>
              <a:ext cx="87630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lgn="ctr">
                <a:lnSpc>
                  <a:spcPct val="90000"/>
                </a:lnSpc>
                <a:spcBef>
                  <a:spcPct val="50000"/>
                </a:spcBef>
                <a:buClrTx/>
                <a:buSzTx/>
                <a:buFontTx/>
                <a:buNone/>
              </a:pPr>
              <a:r>
                <a:rPr lang="en-US" altLang="zh-CN" sz="1600">
                  <a:solidFill>
                    <a:schemeClr val="accent2"/>
                  </a:solidFill>
                  <a:latin typeface="Helvetica" pitchFamily="2" charset="0"/>
                  <a:ea typeface="MS PGothic" panose="020B0600070205080204" pitchFamily="34" charset="-128"/>
                </a:rPr>
                <a:t>Client</a:t>
              </a:r>
            </a:p>
          </p:txBody>
        </p:sp>
        <p:sp>
          <p:nvSpPr>
            <p:cNvPr id="27659" name="Text Box 11">
              <a:extLst>
                <a:ext uri="{FF2B5EF4-FFF2-40B4-BE49-F238E27FC236}">
                  <a16:creationId xmlns:a16="http://schemas.microsoft.com/office/drawing/2014/main" id="{FB1616B8-A62C-1EDF-7949-A9DB09275431}"/>
                </a:ext>
              </a:extLst>
            </p:cNvPr>
            <p:cNvSpPr txBox="1">
              <a:spLocks noChangeArrowheads="1"/>
            </p:cNvSpPr>
            <p:nvPr/>
          </p:nvSpPr>
          <p:spPr bwMode="auto">
            <a:xfrm>
              <a:off x="3378200" y="1358899"/>
              <a:ext cx="1409701" cy="424168"/>
            </a:xfrm>
            <a:prstGeom prst="rect">
              <a:avLst/>
            </a:prstGeom>
            <a:solidFill>
              <a:schemeClr val="accent1"/>
            </a:solidFill>
            <a:ln w="12700">
              <a:solidFill>
                <a:schemeClr val="tx1"/>
              </a:solidFill>
              <a:miter lim="800000"/>
              <a:headEnd type="none" w="sm" len="sm"/>
              <a:tailEnd type="none" w="med" len="lg"/>
            </a:ln>
          </p:spPr>
          <p:txBody>
            <a:bodyPr wrap="square">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lnSpc>
                  <a:spcPct val="90000"/>
                </a:lnSpc>
                <a:spcBef>
                  <a:spcPct val="50000"/>
                </a:spcBef>
                <a:buClrTx/>
                <a:buSzTx/>
                <a:buFontTx/>
                <a:buNone/>
              </a:pPr>
              <a:r>
                <a:rPr lang="en-US" altLang="zh-CN" sz="1600" dirty="0">
                  <a:solidFill>
                    <a:schemeClr val="accent2"/>
                  </a:solidFill>
                  <a:latin typeface="Helvetica" pitchFamily="2" charset="0"/>
                  <a:ea typeface="MS PGothic" panose="020B0600070205080204" pitchFamily="34" charset="-128"/>
                </a:rPr>
                <a:t>Front End</a:t>
              </a:r>
            </a:p>
          </p:txBody>
        </p:sp>
        <p:sp>
          <p:nvSpPr>
            <p:cNvPr id="27660" name="Oval 12">
              <a:extLst>
                <a:ext uri="{FF2B5EF4-FFF2-40B4-BE49-F238E27FC236}">
                  <a16:creationId xmlns:a16="http://schemas.microsoft.com/office/drawing/2014/main" id="{A3232656-DDF2-21D4-ADC9-D6BBCF08D5C8}"/>
                </a:ext>
              </a:extLst>
            </p:cNvPr>
            <p:cNvSpPr>
              <a:spLocks noChangeArrowheads="1"/>
            </p:cNvSpPr>
            <p:nvPr/>
          </p:nvSpPr>
          <p:spPr bwMode="auto">
            <a:xfrm>
              <a:off x="6121400" y="1422400"/>
              <a:ext cx="571500" cy="571500"/>
            </a:xfrm>
            <a:prstGeom prst="ellipse">
              <a:avLst/>
            </a:prstGeom>
            <a:solidFill>
              <a:schemeClr val="accent1"/>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lnSpc>
                  <a:spcPct val="90000"/>
                </a:lnSpc>
                <a:spcBef>
                  <a:spcPct val="0"/>
                </a:spcBef>
                <a:buClrTx/>
                <a:buSzTx/>
                <a:buFontTx/>
                <a:buNone/>
              </a:pPr>
              <a:endParaRPr lang="en-US" altLang="zh-CN" sz="1800">
                <a:ea typeface="宋体" panose="02010600030101010101" pitchFamily="2" charset="-122"/>
              </a:endParaRPr>
            </a:p>
          </p:txBody>
        </p:sp>
        <p:sp>
          <p:nvSpPr>
            <p:cNvPr id="27661" name="Oval 13">
              <a:extLst>
                <a:ext uri="{FF2B5EF4-FFF2-40B4-BE49-F238E27FC236}">
                  <a16:creationId xmlns:a16="http://schemas.microsoft.com/office/drawing/2014/main" id="{806087FF-2A3F-D22B-3687-73540A79849F}"/>
                </a:ext>
              </a:extLst>
            </p:cNvPr>
            <p:cNvSpPr>
              <a:spLocks noChangeArrowheads="1"/>
            </p:cNvSpPr>
            <p:nvPr/>
          </p:nvSpPr>
          <p:spPr bwMode="auto">
            <a:xfrm>
              <a:off x="6121400" y="2222500"/>
              <a:ext cx="571500" cy="571500"/>
            </a:xfrm>
            <a:prstGeom prst="ellipse">
              <a:avLst/>
            </a:prstGeom>
            <a:solidFill>
              <a:schemeClr val="accent1"/>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lnSpc>
                  <a:spcPct val="90000"/>
                </a:lnSpc>
                <a:spcBef>
                  <a:spcPct val="0"/>
                </a:spcBef>
                <a:buClrTx/>
                <a:buSzTx/>
                <a:buFontTx/>
                <a:buNone/>
              </a:pPr>
              <a:endParaRPr lang="en-US" altLang="zh-CN" sz="1800">
                <a:ea typeface="宋体" panose="02010600030101010101" pitchFamily="2" charset="-122"/>
              </a:endParaRPr>
            </a:p>
          </p:txBody>
        </p:sp>
        <p:sp>
          <p:nvSpPr>
            <p:cNvPr id="27662" name="Oval 14">
              <a:extLst>
                <a:ext uri="{FF2B5EF4-FFF2-40B4-BE49-F238E27FC236}">
                  <a16:creationId xmlns:a16="http://schemas.microsoft.com/office/drawing/2014/main" id="{832DC433-F7B8-54C2-8445-E7C5848509E6}"/>
                </a:ext>
              </a:extLst>
            </p:cNvPr>
            <p:cNvSpPr>
              <a:spLocks noChangeArrowheads="1"/>
            </p:cNvSpPr>
            <p:nvPr/>
          </p:nvSpPr>
          <p:spPr bwMode="auto">
            <a:xfrm>
              <a:off x="6108700" y="3022600"/>
              <a:ext cx="571500" cy="571500"/>
            </a:xfrm>
            <a:prstGeom prst="ellipse">
              <a:avLst/>
            </a:prstGeom>
            <a:solidFill>
              <a:schemeClr val="accent1"/>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lnSpc>
                  <a:spcPct val="90000"/>
                </a:lnSpc>
                <a:spcBef>
                  <a:spcPct val="0"/>
                </a:spcBef>
                <a:buClrTx/>
                <a:buSzTx/>
                <a:buFontTx/>
                <a:buNone/>
              </a:pPr>
              <a:endParaRPr lang="en-US" altLang="zh-CN" sz="1800">
                <a:ea typeface="宋体" panose="02010600030101010101" pitchFamily="2" charset="-122"/>
              </a:endParaRPr>
            </a:p>
          </p:txBody>
        </p:sp>
        <p:sp>
          <p:nvSpPr>
            <p:cNvPr id="27663" name="Text Box 15">
              <a:extLst>
                <a:ext uri="{FF2B5EF4-FFF2-40B4-BE49-F238E27FC236}">
                  <a16:creationId xmlns:a16="http://schemas.microsoft.com/office/drawing/2014/main" id="{D3C47DD1-C468-FD2B-F658-C7F16D8171BA}"/>
                </a:ext>
              </a:extLst>
            </p:cNvPr>
            <p:cNvSpPr txBox="1">
              <a:spLocks noChangeArrowheads="1"/>
            </p:cNvSpPr>
            <p:nvPr/>
          </p:nvSpPr>
          <p:spPr bwMode="auto">
            <a:xfrm>
              <a:off x="6083300" y="1524000"/>
              <a:ext cx="6731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lgn="ctr">
                <a:lnSpc>
                  <a:spcPct val="90000"/>
                </a:lnSpc>
                <a:spcBef>
                  <a:spcPct val="50000"/>
                </a:spcBef>
                <a:buClrTx/>
                <a:buSzTx/>
                <a:buFontTx/>
                <a:buNone/>
              </a:pPr>
              <a:r>
                <a:rPr lang="en-US" altLang="zh-CN" sz="1800">
                  <a:latin typeface="Helvetica" pitchFamily="2" charset="0"/>
                  <a:ea typeface="MS PGothic" panose="020B0600070205080204" pitchFamily="34" charset="-128"/>
                </a:rPr>
                <a:t>RM</a:t>
              </a:r>
            </a:p>
          </p:txBody>
        </p:sp>
        <p:sp>
          <p:nvSpPr>
            <p:cNvPr id="27664" name="Text Box 16">
              <a:extLst>
                <a:ext uri="{FF2B5EF4-FFF2-40B4-BE49-F238E27FC236}">
                  <a16:creationId xmlns:a16="http://schemas.microsoft.com/office/drawing/2014/main" id="{484E40F2-F6D9-DACB-8055-2C935937AB44}"/>
                </a:ext>
              </a:extLst>
            </p:cNvPr>
            <p:cNvSpPr txBox="1">
              <a:spLocks noChangeArrowheads="1"/>
            </p:cNvSpPr>
            <p:nvPr/>
          </p:nvSpPr>
          <p:spPr bwMode="auto">
            <a:xfrm>
              <a:off x="6070600" y="3187700"/>
              <a:ext cx="6731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lgn="ctr">
                <a:lnSpc>
                  <a:spcPct val="90000"/>
                </a:lnSpc>
                <a:spcBef>
                  <a:spcPct val="50000"/>
                </a:spcBef>
                <a:buClrTx/>
                <a:buSzTx/>
                <a:buFontTx/>
                <a:buNone/>
              </a:pPr>
              <a:r>
                <a:rPr lang="en-US" altLang="zh-CN" sz="1800">
                  <a:latin typeface="Helvetica" pitchFamily="2" charset="0"/>
                  <a:ea typeface="MS PGothic" panose="020B0600070205080204" pitchFamily="34" charset="-128"/>
                </a:rPr>
                <a:t>RM</a:t>
              </a:r>
            </a:p>
          </p:txBody>
        </p:sp>
        <p:sp>
          <p:nvSpPr>
            <p:cNvPr id="27665" name="Text Box 17">
              <a:extLst>
                <a:ext uri="{FF2B5EF4-FFF2-40B4-BE49-F238E27FC236}">
                  <a16:creationId xmlns:a16="http://schemas.microsoft.com/office/drawing/2014/main" id="{EE45B3A7-7438-36B3-A7C2-34D4AE6A6BBA}"/>
                </a:ext>
              </a:extLst>
            </p:cNvPr>
            <p:cNvSpPr txBox="1">
              <a:spLocks noChangeArrowheads="1"/>
            </p:cNvSpPr>
            <p:nvPr/>
          </p:nvSpPr>
          <p:spPr bwMode="auto">
            <a:xfrm>
              <a:off x="6096000" y="2349500"/>
              <a:ext cx="6731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lgn="ctr">
                <a:lnSpc>
                  <a:spcPct val="90000"/>
                </a:lnSpc>
                <a:spcBef>
                  <a:spcPct val="50000"/>
                </a:spcBef>
                <a:buClrTx/>
                <a:buSzTx/>
                <a:buFontTx/>
                <a:buNone/>
              </a:pPr>
              <a:r>
                <a:rPr lang="en-US" altLang="zh-CN" sz="1800">
                  <a:latin typeface="Helvetica" pitchFamily="2" charset="0"/>
                  <a:ea typeface="MS PGothic" panose="020B0600070205080204" pitchFamily="34" charset="-128"/>
                </a:rPr>
                <a:t>RM</a:t>
              </a:r>
            </a:p>
          </p:txBody>
        </p:sp>
        <p:sp>
          <p:nvSpPr>
            <p:cNvPr id="61" name="Rectangle 18">
              <a:extLst>
                <a:ext uri="{FF2B5EF4-FFF2-40B4-BE49-F238E27FC236}">
                  <a16:creationId xmlns:a16="http://schemas.microsoft.com/office/drawing/2014/main" id="{7B18162D-45E8-4125-2339-C0A6AEC4EF8F}"/>
                </a:ext>
              </a:extLst>
            </p:cNvPr>
            <p:cNvSpPr>
              <a:spLocks noChangeArrowheads="1"/>
            </p:cNvSpPr>
            <p:nvPr/>
          </p:nvSpPr>
          <p:spPr bwMode="auto">
            <a:xfrm>
              <a:off x="1079500" y="1967701"/>
              <a:ext cx="3885489" cy="685863"/>
            </a:xfrm>
            <a:prstGeom prst="rect">
              <a:avLst/>
            </a:prstGeom>
            <a:gradFill rotWithShape="0">
              <a:gsLst>
                <a:gs pos="0">
                  <a:srgbClr val="FF7A31"/>
                </a:gs>
                <a:gs pos="50000">
                  <a:schemeClr val="tx2"/>
                </a:gs>
                <a:gs pos="100000">
                  <a:srgbClr val="FF7A31"/>
                </a:gs>
              </a:gsLst>
              <a:lin ang="2700000" scaled="1"/>
            </a:gradFill>
            <a:ln w="12700">
              <a:solidFill>
                <a:srgbClr val="000000"/>
              </a:solidFill>
              <a:miter lim="800000"/>
              <a:headEnd type="none" w="sm" len="sm"/>
              <a:tailEnd type="none" w="med" len="lg"/>
            </a:ln>
            <a:effectLst/>
          </p:spPr>
          <p:txBody>
            <a:bodyPr wrap="none" anchor="ctr"/>
            <a:lstStyle/>
            <a:p>
              <a:pPr>
                <a:lnSpc>
                  <a:spcPct val="90000"/>
                </a:lnSpc>
                <a:defRPr/>
              </a:pPr>
              <a:endParaRPr lang="en-US" altLang="zh-CN">
                <a:latin typeface="Helvetica" charset="0"/>
                <a:ea typeface="MS PGothic" pitchFamily="34" charset="-128"/>
              </a:endParaRPr>
            </a:p>
          </p:txBody>
        </p:sp>
        <p:sp>
          <p:nvSpPr>
            <p:cNvPr id="27667" name="Oval 19">
              <a:extLst>
                <a:ext uri="{FF2B5EF4-FFF2-40B4-BE49-F238E27FC236}">
                  <a16:creationId xmlns:a16="http://schemas.microsoft.com/office/drawing/2014/main" id="{C913689E-40B9-E83F-F588-04764F0488DD}"/>
                </a:ext>
              </a:extLst>
            </p:cNvPr>
            <p:cNvSpPr>
              <a:spLocks noChangeArrowheads="1"/>
            </p:cNvSpPr>
            <p:nvPr/>
          </p:nvSpPr>
          <p:spPr bwMode="auto">
            <a:xfrm>
              <a:off x="1371600" y="2120900"/>
              <a:ext cx="876300" cy="406400"/>
            </a:xfrm>
            <a:prstGeom prst="ellipse">
              <a:avLst/>
            </a:prstGeom>
            <a:solidFill>
              <a:schemeClr val="accent1"/>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lnSpc>
                  <a:spcPct val="90000"/>
                </a:lnSpc>
                <a:spcBef>
                  <a:spcPct val="0"/>
                </a:spcBef>
                <a:buClrTx/>
                <a:buSzTx/>
                <a:buFontTx/>
                <a:buNone/>
              </a:pPr>
              <a:endParaRPr lang="en-US" altLang="zh-CN" sz="1800">
                <a:ea typeface="宋体" panose="02010600030101010101" pitchFamily="2" charset="-122"/>
              </a:endParaRPr>
            </a:p>
          </p:txBody>
        </p:sp>
        <p:sp>
          <p:nvSpPr>
            <p:cNvPr id="27668" name="Text Box 20">
              <a:extLst>
                <a:ext uri="{FF2B5EF4-FFF2-40B4-BE49-F238E27FC236}">
                  <a16:creationId xmlns:a16="http://schemas.microsoft.com/office/drawing/2014/main" id="{3E2D93A0-AD41-9C12-7D4D-2D0C0F091CA5}"/>
                </a:ext>
              </a:extLst>
            </p:cNvPr>
            <p:cNvSpPr txBox="1">
              <a:spLocks noChangeArrowheads="1"/>
            </p:cNvSpPr>
            <p:nvPr/>
          </p:nvSpPr>
          <p:spPr bwMode="auto">
            <a:xfrm>
              <a:off x="1384300" y="2171700"/>
              <a:ext cx="87630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lgn="ctr">
                <a:lnSpc>
                  <a:spcPct val="90000"/>
                </a:lnSpc>
                <a:spcBef>
                  <a:spcPct val="50000"/>
                </a:spcBef>
                <a:buClrTx/>
                <a:buSzTx/>
                <a:buFontTx/>
                <a:buNone/>
              </a:pPr>
              <a:r>
                <a:rPr lang="en-US" altLang="zh-CN" sz="1600">
                  <a:solidFill>
                    <a:schemeClr val="accent2"/>
                  </a:solidFill>
                  <a:latin typeface="Helvetica" pitchFamily="2" charset="0"/>
                  <a:ea typeface="MS PGothic" panose="020B0600070205080204" pitchFamily="34" charset="-128"/>
                </a:rPr>
                <a:t>Client</a:t>
              </a:r>
            </a:p>
          </p:txBody>
        </p:sp>
        <p:sp>
          <p:nvSpPr>
            <p:cNvPr id="27669" name="Text Box 21">
              <a:extLst>
                <a:ext uri="{FF2B5EF4-FFF2-40B4-BE49-F238E27FC236}">
                  <a16:creationId xmlns:a16="http://schemas.microsoft.com/office/drawing/2014/main" id="{E38A4AF3-1710-79E9-DBCF-B69F5F9C8523}"/>
                </a:ext>
              </a:extLst>
            </p:cNvPr>
            <p:cNvSpPr txBox="1">
              <a:spLocks noChangeArrowheads="1"/>
            </p:cNvSpPr>
            <p:nvPr/>
          </p:nvSpPr>
          <p:spPr bwMode="auto">
            <a:xfrm>
              <a:off x="3378199" y="2146299"/>
              <a:ext cx="1409700" cy="424168"/>
            </a:xfrm>
            <a:prstGeom prst="rect">
              <a:avLst/>
            </a:prstGeom>
            <a:solidFill>
              <a:schemeClr val="accent1"/>
            </a:solidFill>
            <a:ln w="12700">
              <a:solidFill>
                <a:schemeClr val="tx1"/>
              </a:solidFill>
              <a:miter lim="800000"/>
              <a:headEnd type="none" w="sm" len="sm"/>
              <a:tailEnd type="none" w="med" len="lg"/>
            </a:ln>
          </p:spPr>
          <p:txBody>
            <a:bodyPr wrap="square">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lnSpc>
                  <a:spcPct val="90000"/>
                </a:lnSpc>
                <a:spcBef>
                  <a:spcPct val="50000"/>
                </a:spcBef>
                <a:buClrTx/>
                <a:buSzTx/>
                <a:buFontTx/>
                <a:buNone/>
              </a:pPr>
              <a:r>
                <a:rPr lang="en-US" altLang="zh-CN" sz="1600">
                  <a:solidFill>
                    <a:schemeClr val="accent2"/>
                  </a:solidFill>
                  <a:latin typeface="Helvetica" pitchFamily="2" charset="0"/>
                  <a:ea typeface="MS PGothic" panose="020B0600070205080204" pitchFamily="34" charset="-128"/>
                </a:rPr>
                <a:t>Front End</a:t>
              </a:r>
            </a:p>
          </p:txBody>
        </p:sp>
        <p:sp>
          <p:nvSpPr>
            <p:cNvPr id="65" name="Rectangle 22">
              <a:extLst>
                <a:ext uri="{FF2B5EF4-FFF2-40B4-BE49-F238E27FC236}">
                  <a16:creationId xmlns:a16="http://schemas.microsoft.com/office/drawing/2014/main" id="{81898068-A335-1655-E8A1-EE620189365F}"/>
                </a:ext>
              </a:extLst>
            </p:cNvPr>
            <p:cNvSpPr>
              <a:spLocks noChangeArrowheads="1"/>
            </p:cNvSpPr>
            <p:nvPr/>
          </p:nvSpPr>
          <p:spPr bwMode="auto">
            <a:xfrm>
              <a:off x="1092945" y="3085167"/>
              <a:ext cx="3885489" cy="685864"/>
            </a:xfrm>
            <a:prstGeom prst="rect">
              <a:avLst/>
            </a:prstGeom>
            <a:gradFill rotWithShape="0">
              <a:gsLst>
                <a:gs pos="0">
                  <a:srgbClr val="FF7A31"/>
                </a:gs>
                <a:gs pos="50000">
                  <a:schemeClr val="tx2"/>
                </a:gs>
                <a:gs pos="100000">
                  <a:srgbClr val="FF7A31"/>
                </a:gs>
              </a:gsLst>
              <a:lin ang="2700000" scaled="1"/>
            </a:gradFill>
            <a:ln w="12700">
              <a:solidFill>
                <a:srgbClr val="000000"/>
              </a:solidFill>
              <a:miter lim="800000"/>
              <a:headEnd type="none" w="sm" len="sm"/>
              <a:tailEnd type="none" w="med" len="lg"/>
            </a:ln>
            <a:effectLst/>
          </p:spPr>
          <p:txBody>
            <a:bodyPr wrap="none" anchor="ctr"/>
            <a:lstStyle/>
            <a:p>
              <a:pPr>
                <a:lnSpc>
                  <a:spcPct val="90000"/>
                </a:lnSpc>
                <a:defRPr/>
              </a:pPr>
              <a:endParaRPr lang="en-US" altLang="zh-CN">
                <a:latin typeface="Helvetica" charset="0"/>
                <a:ea typeface="MS PGothic" pitchFamily="34" charset="-128"/>
              </a:endParaRPr>
            </a:p>
          </p:txBody>
        </p:sp>
        <p:sp>
          <p:nvSpPr>
            <p:cNvPr id="27671" name="Oval 23">
              <a:extLst>
                <a:ext uri="{FF2B5EF4-FFF2-40B4-BE49-F238E27FC236}">
                  <a16:creationId xmlns:a16="http://schemas.microsoft.com/office/drawing/2014/main" id="{6295F4E4-537B-C186-3132-90B765A19259}"/>
                </a:ext>
              </a:extLst>
            </p:cNvPr>
            <p:cNvSpPr>
              <a:spLocks noChangeArrowheads="1"/>
            </p:cNvSpPr>
            <p:nvPr/>
          </p:nvSpPr>
          <p:spPr bwMode="auto">
            <a:xfrm>
              <a:off x="1384300" y="3238500"/>
              <a:ext cx="876300" cy="406400"/>
            </a:xfrm>
            <a:prstGeom prst="ellipse">
              <a:avLst/>
            </a:prstGeom>
            <a:solidFill>
              <a:schemeClr val="accent1"/>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lnSpc>
                  <a:spcPct val="90000"/>
                </a:lnSpc>
                <a:spcBef>
                  <a:spcPct val="0"/>
                </a:spcBef>
                <a:buClrTx/>
                <a:buSzTx/>
                <a:buFontTx/>
                <a:buNone/>
              </a:pPr>
              <a:endParaRPr lang="en-US" altLang="zh-CN" sz="1800">
                <a:ea typeface="宋体" panose="02010600030101010101" pitchFamily="2" charset="-122"/>
              </a:endParaRPr>
            </a:p>
          </p:txBody>
        </p:sp>
        <p:sp>
          <p:nvSpPr>
            <p:cNvPr id="27672" name="Text Box 24">
              <a:extLst>
                <a:ext uri="{FF2B5EF4-FFF2-40B4-BE49-F238E27FC236}">
                  <a16:creationId xmlns:a16="http://schemas.microsoft.com/office/drawing/2014/main" id="{B04F8EA6-CB05-8963-18F7-B03D1202EFC1}"/>
                </a:ext>
              </a:extLst>
            </p:cNvPr>
            <p:cNvSpPr txBox="1">
              <a:spLocks noChangeArrowheads="1"/>
            </p:cNvSpPr>
            <p:nvPr/>
          </p:nvSpPr>
          <p:spPr bwMode="auto">
            <a:xfrm>
              <a:off x="1397000" y="3289300"/>
              <a:ext cx="87630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lgn="ctr">
                <a:lnSpc>
                  <a:spcPct val="90000"/>
                </a:lnSpc>
                <a:spcBef>
                  <a:spcPct val="50000"/>
                </a:spcBef>
                <a:buClrTx/>
                <a:buSzTx/>
                <a:buFontTx/>
                <a:buNone/>
              </a:pPr>
              <a:r>
                <a:rPr lang="en-US" altLang="zh-CN" sz="1600">
                  <a:solidFill>
                    <a:schemeClr val="accent2"/>
                  </a:solidFill>
                  <a:latin typeface="Helvetica" pitchFamily="2" charset="0"/>
                  <a:ea typeface="MS PGothic" panose="020B0600070205080204" pitchFamily="34" charset="-128"/>
                </a:rPr>
                <a:t>Client</a:t>
              </a:r>
            </a:p>
          </p:txBody>
        </p:sp>
        <p:sp>
          <p:nvSpPr>
            <p:cNvPr id="27673" name="Text Box 25">
              <a:extLst>
                <a:ext uri="{FF2B5EF4-FFF2-40B4-BE49-F238E27FC236}">
                  <a16:creationId xmlns:a16="http://schemas.microsoft.com/office/drawing/2014/main" id="{C3B87922-079D-4257-FEA2-FECC0D475C87}"/>
                </a:ext>
              </a:extLst>
            </p:cNvPr>
            <p:cNvSpPr txBox="1">
              <a:spLocks noChangeArrowheads="1"/>
            </p:cNvSpPr>
            <p:nvPr/>
          </p:nvSpPr>
          <p:spPr bwMode="auto">
            <a:xfrm>
              <a:off x="3390899" y="3263899"/>
              <a:ext cx="1397001" cy="424168"/>
            </a:xfrm>
            <a:prstGeom prst="rect">
              <a:avLst/>
            </a:prstGeom>
            <a:solidFill>
              <a:schemeClr val="accent1"/>
            </a:solidFill>
            <a:ln w="12700">
              <a:solidFill>
                <a:schemeClr val="tx1"/>
              </a:solidFill>
              <a:miter lim="800000"/>
              <a:headEnd type="none" w="sm" len="sm"/>
              <a:tailEnd type="none" w="med" len="lg"/>
            </a:ln>
          </p:spPr>
          <p:txBody>
            <a:bodyPr wrap="square">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lnSpc>
                  <a:spcPct val="90000"/>
                </a:lnSpc>
                <a:spcBef>
                  <a:spcPct val="50000"/>
                </a:spcBef>
                <a:buClrTx/>
                <a:buSzTx/>
                <a:buFontTx/>
                <a:buNone/>
              </a:pPr>
              <a:r>
                <a:rPr lang="en-US" altLang="zh-CN" sz="1600">
                  <a:solidFill>
                    <a:schemeClr val="accent2"/>
                  </a:solidFill>
                  <a:latin typeface="Helvetica" pitchFamily="2" charset="0"/>
                  <a:ea typeface="MS PGothic" panose="020B0600070205080204" pitchFamily="34" charset="-128"/>
                </a:rPr>
                <a:t>Front End</a:t>
              </a:r>
            </a:p>
          </p:txBody>
        </p:sp>
        <p:sp>
          <p:nvSpPr>
            <p:cNvPr id="27674" name="Text Box 26">
              <a:extLst>
                <a:ext uri="{FF2B5EF4-FFF2-40B4-BE49-F238E27FC236}">
                  <a16:creationId xmlns:a16="http://schemas.microsoft.com/office/drawing/2014/main" id="{F2C0255F-1F22-2061-B9E0-872CA250DA3B}"/>
                </a:ext>
              </a:extLst>
            </p:cNvPr>
            <p:cNvSpPr txBox="1">
              <a:spLocks noChangeArrowheads="1"/>
            </p:cNvSpPr>
            <p:nvPr/>
          </p:nvSpPr>
          <p:spPr bwMode="auto">
            <a:xfrm>
              <a:off x="7162800" y="3721100"/>
              <a:ext cx="97790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lgn="ctr">
                <a:lnSpc>
                  <a:spcPct val="90000"/>
                </a:lnSpc>
                <a:spcBef>
                  <a:spcPct val="50000"/>
                </a:spcBef>
                <a:buClrTx/>
                <a:buSzTx/>
                <a:buFontTx/>
                <a:buNone/>
              </a:pPr>
              <a:r>
                <a:rPr lang="en-US" altLang="zh-CN" sz="1600">
                  <a:solidFill>
                    <a:schemeClr val="hlink"/>
                  </a:solidFill>
                  <a:latin typeface="Helvetica" pitchFamily="2" charset="0"/>
                  <a:ea typeface="MS PGothic" panose="020B0600070205080204" pitchFamily="34" charset="-128"/>
                </a:rPr>
                <a:t>Service</a:t>
              </a:r>
            </a:p>
          </p:txBody>
        </p:sp>
        <p:sp>
          <p:nvSpPr>
            <p:cNvPr id="27675" name="Line 27">
              <a:extLst>
                <a:ext uri="{FF2B5EF4-FFF2-40B4-BE49-F238E27FC236}">
                  <a16:creationId xmlns:a16="http://schemas.microsoft.com/office/drawing/2014/main" id="{F14CFB2A-1704-0BF9-2271-DFE2498F60D9}"/>
                </a:ext>
              </a:extLst>
            </p:cNvPr>
            <p:cNvSpPr>
              <a:spLocks noChangeShapeType="1"/>
            </p:cNvSpPr>
            <p:nvPr/>
          </p:nvSpPr>
          <p:spPr bwMode="auto">
            <a:xfrm>
              <a:off x="2247900" y="1536700"/>
              <a:ext cx="1143000" cy="0"/>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6" name="Line 28">
              <a:extLst>
                <a:ext uri="{FF2B5EF4-FFF2-40B4-BE49-F238E27FC236}">
                  <a16:creationId xmlns:a16="http://schemas.microsoft.com/office/drawing/2014/main" id="{A013BF40-7338-2CEE-D310-A62198BEDF83}"/>
                </a:ext>
              </a:extLst>
            </p:cNvPr>
            <p:cNvSpPr>
              <a:spLocks noChangeShapeType="1"/>
            </p:cNvSpPr>
            <p:nvPr/>
          </p:nvSpPr>
          <p:spPr bwMode="auto">
            <a:xfrm>
              <a:off x="2273300" y="2324100"/>
              <a:ext cx="1143000" cy="0"/>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7" name="Line 29">
              <a:extLst>
                <a:ext uri="{FF2B5EF4-FFF2-40B4-BE49-F238E27FC236}">
                  <a16:creationId xmlns:a16="http://schemas.microsoft.com/office/drawing/2014/main" id="{D8B9DE2A-D0EA-498F-DC03-AA6A69E6D9BC}"/>
                </a:ext>
              </a:extLst>
            </p:cNvPr>
            <p:cNvSpPr>
              <a:spLocks noChangeShapeType="1"/>
            </p:cNvSpPr>
            <p:nvPr/>
          </p:nvSpPr>
          <p:spPr bwMode="auto">
            <a:xfrm>
              <a:off x="2273300" y="3441700"/>
              <a:ext cx="1143000" cy="0"/>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8" name="Line 30">
              <a:extLst>
                <a:ext uri="{FF2B5EF4-FFF2-40B4-BE49-F238E27FC236}">
                  <a16:creationId xmlns:a16="http://schemas.microsoft.com/office/drawing/2014/main" id="{7F0C42EF-42F8-C093-7325-AFA9D7628E05}"/>
                </a:ext>
              </a:extLst>
            </p:cNvPr>
            <p:cNvSpPr>
              <a:spLocks noChangeShapeType="1"/>
            </p:cNvSpPr>
            <p:nvPr/>
          </p:nvSpPr>
          <p:spPr bwMode="auto">
            <a:xfrm>
              <a:off x="4584700" y="1549400"/>
              <a:ext cx="1168400" cy="292100"/>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9" name="Line 31">
              <a:extLst>
                <a:ext uri="{FF2B5EF4-FFF2-40B4-BE49-F238E27FC236}">
                  <a16:creationId xmlns:a16="http://schemas.microsoft.com/office/drawing/2014/main" id="{158020D0-8641-46FA-0D1C-7987633D213A}"/>
                </a:ext>
              </a:extLst>
            </p:cNvPr>
            <p:cNvSpPr>
              <a:spLocks noChangeShapeType="1"/>
            </p:cNvSpPr>
            <p:nvPr/>
          </p:nvSpPr>
          <p:spPr bwMode="auto">
            <a:xfrm>
              <a:off x="4572000" y="2298700"/>
              <a:ext cx="1206500" cy="0"/>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80" name="Line 32">
              <a:extLst>
                <a:ext uri="{FF2B5EF4-FFF2-40B4-BE49-F238E27FC236}">
                  <a16:creationId xmlns:a16="http://schemas.microsoft.com/office/drawing/2014/main" id="{53AEDC4F-B685-69F1-C4A5-E122F1070790}"/>
                </a:ext>
              </a:extLst>
            </p:cNvPr>
            <p:cNvSpPr>
              <a:spLocks noChangeShapeType="1"/>
            </p:cNvSpPr>
            <p:nvPr/>
          </p:nvSpPr>
          <p:spPr bwMode="auto">
            <a:xfrm flipV="1">
              <a:off x="4597400" y="3009900"/>
              <a:ext cx="1155700" cy="406400"/>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7681" name="Group 33">
              <a:extLst>
                <a:ext uri="{FF2B5EF4-FFF2-40B4-BE49-F238E27FC236}">
                  <a16:creationId xmlns:a16="http://schemas.microsoft.com/office/drawing/2014/main" id="{CF52CF05-9AA0-BE56-D998-925AE285C8AD}"/>
                </a:ext>
              </a:extLst>
            </p:cNvPr>
            <p:cNvGrpSpPr>
              <a:grpSpLocks/>
            </p:cNvGrpSpPr>
            <p:nvPr/>
          </p:nvGrpSpPr>
          <p:grpSpPr bwMode="auto">
            <a:xfrm>
              <a:off x="6997700" y="1333500"/>
              <a:ext cx="203200" cy="393700"/>
              <a:chOff x="4408" y="920"/>
              <a:chExt cx="128" cy="248"/>
            </a:xfrm>
          </p:grpSpPr>
          <p:sp>
            <p:nvSpPr>
              <p:cNvPr id="27714" name="Oval 34">
                <a:extLst>
                  <a:ext uri="{FF2B5EF4-FFF2-40B4-BE49-F238E27FC236}">
                    <a16:creationId xmlns:a16="http://schemas.microsoft.com/office/drawing/2014/main" id="{776FBF70-C328-4513-64D4-048ED7E4BC0D}"/>
                  </a:ext>
                </a:extLst>
              </p:cNvPr>
              <p:cNvSpPr>
                <a:spLocks noChangeArrowheads="1"/>
              </p:cNvSpPr>
              <p:nvPr/>
            </p:nvSpPr>
            <p:spPr bwMode="auto">
              <a:xfrm>
                <a:off x="4416" y="920"/>
                <a:ext cx="120" cy="248"/>
              </a:xfrm>
              <a:prstGeom prst="ellipse">
                <a:avLst/>
              </a:prstGeom>
              <a:solidFill>
                <a:srgbClr val="037C03"/>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lnSpc>
                    <a:spcPct val="90000"/>
                  </a:lnSpc>
                  <a:spcBef>
                    <a:spcPct val="0"/>
                  </a:spcBef>
                  <a:buClrTx/>
                  <a:buSzTx/>
                  <a:buFontTx/>
                  <a:buNone/>
                </a:pPr>
                <a:endParaRPr lang="en-US" altLang="zh-CN" sz="1800">
                  <a:ea typeface="宋体" panose="02010600030101010101" pitchFamily="2" charset="-122"/>
                </a:endParaRPr>
              </a:p>
            </p:txBody>
          </p:sp>
          <p:sp>
            <p:nvSpPr>
              <p:cNvPr id="27715" name="Line 35">
                <a:extLst>
                  <a:ext uri="{FF2B5EF4-FFF2-40B4-BE49-F238E27FC236}">
                    <a16:creationId xmlns:a16="http://schemas.microsoft.com/office/drawing/2014/main" id="{CA7331B8-27FF-16BE-66A2-26C935FCED8F}"/>
                  </a:ext>
                </a:extLst>
              </p:cNvPr>
              <p:cNvSpPr>
                <a:spLocks noChangeShapeType="1"/>
              </p:cNvSpPr>
              <p:nvPr/>
            </p:nvSpPr>
            <p:spPr bwMode="auto">
              <a:xfrm>
                <a:off x="4408" y="1048"/>
                <a:ext cx="128" cy="0"/>
              </a:xfrm>
              <a:prstGeom prst="line">
                <a:avLst/>
              </a:prstGeom>
              <a:noFill/>
              <a:ln w="28575">
                <a:solidFill>
                  <a:schemeClr val="bg1"/>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7682" name="Group 36">
              <a:extLst>
                <a:ext uri="{FF2B5EF4-FFF2-40B4-BE49-F238E27FC236}">
                  <a16:creationId xmlns:a16="http://schemas.microsoft.com/office/drawing/2014/main" id="{10FEE1C2-74F5-A372-6CFB-C9B30F2BBED9}"/>
                </a:ext>
              </a:extLst>
            </p:cNvPr>
            <p:cNvGrpSpPr>
              <a:grpSpLocks/>
            </p:cNvGrpSpPr>
            <p:nvPr/>
          </p:nvGrpSpPr>
          <p:grpSpPr bwMode="auto">
            <a:xfrm>
              <a:off x="7150100" y="1485900"/>
              <a:ext cx="203200" cy="393700"/>
              <a:chOff x="4408" y="920"/>
              <a:chExt cx="128" cy="248"/>
            </a:xfrm>
          </p:grpSpPr>
          <p:sp>
            <p:nvSpPr>
              <p:cNvPr id="27712" name="Oval 37">
                <a:extLst>
                  <a:ext uri="{FF2B5EF4-FFF2-40B4-BE49-F238E27FC236}">
                    <a16:creationId xmlns:a16="http://schemas.microsoft.com/office/drawing/2014/main" id="{D69EDB5E-39C5-4B25-8DBD-73134B5EE371}"/>
                  </a:ext>
                </a:extLst>
              </p:cNvPr>
              <p:cNvSpPr>
                <a:spLocks noChangeArrowheads="1"/>
              </p:cNvSpPr>
              <p:nvPr/>
            </p:nvSpPr>
            <p:spPr bwMode="auto">
              <a:xfrm>
                <a:off x="4416" y="920"/>
                <a:ext cx="120" cy="248"/>
              </a:xfrm>
              <a:prstGeom prst="ellipse">
                <a:avLst/>
              </a:prstGeom>
              <a:solidFill>
                <a:srgbClr val="037C03"/>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lnSpc>
                    <a:spcPct val="90000"/>
                  </a:lnSpc>
                  <a:spcBef>
                    <a:spcPct val="0"/>
                  </a:spcBef>
                  <a:buClrTx/>
                  <a:buSzTx/>
                  <a:buFontTx/>
                  <a:buNone/>
                </a:pPr>
                <a:endParaRPr lang="en-US" altLang="zh-CN" sz="1800">
                  <a:ea typeface="宋体" panose="02010600030101010101" pitchFamily="2" charset="-122"/>
                </a:endParaRPr>
              </a:p>
            </p:txBody>
          </p:sp>
          <p:sp>
            <p:nvSpPr>
              <p:cNvPr id="27713" name="Line 38">
                <a:extLst>
                  <a:ext uri="{FF2B5EF4-FFF2-40B4-BE49-F238E27FC236}">
                    <a16:creationId xmlns:a16="http://schemas.microsoft.com/office/drawing/2014/main" id="{EB01CCE1-3793-36AA-C3BC-4E676F230F01}"/>
                  </a:ext>
                </a:extLst>
              </p:cNvPr>
              <p:cNvSpPr>
                <a:spLocks noChangeShapeType="1"/>
              </p:cNvSpPr>
              <p:nvPr/>
            </p:nvSpPr>
            <p:spPr bwMode="auto">
              <a:xfrm>
                <a:off x="4408" y="1048"/>
                <a:ext cx="128" cy="0"/>
              </a:xfrm>
              <a:prstGeom prst="line">
                <a:avLst/>
              </a:prstGeom>
              <a:noFill/>
              <a:ln w="28575">
                <a:solidFill>
                  <a:schemeClr val="bg1"/>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7683" name="Group 39">
              <a:extLst>
                <a:ext uri="{FF2B5EF4-FFF2-40B4-BE49-F238E27FC236}">
                  <a16:creationId xmlns:a16="http://schemas.microsoft.com/office/drawing/2014/main" id="{4D63B9F4-26B3-453C-9768-266C7F9D4478}"/>
                </a:ext>
              </a:extLst>
            </p:cNvPr>
            <p:cNvGrpSpPr>
              <a:grpSpLocks/>
            </p:cNvGrpSpPr>
            <p:nvPr/>
          </p:nvGrpSpPr>
          <p:grpSpPr bwMode="auto">
            <a:xfrm>
              <a:off x="7302500" y="1638300"/>
              <a:ext cx="203200" cy="393700"/>
              <a:chOff x="4408" y="920"/>
              <a:chExt cx="128" cy="248"/>
            </a:xfrm>
          </p:grpSpPr>
          <p:sp>
            <p:nvSpPr>
              <p:cNvPr id="27710" name="Oval 40">
                <a:extLst>
                  <a:ext uri="{FF2B5EF4-FFF2-40B4-BE49-F238E27FC236}">
                    <a16:creationId xmlns:a16="http://schemas.microsoft.com/office/drawing/2014/main" id="{BEE85D07-371F-56A5-8219-832D02F9324A}"/>
                  </a:ext>
                </a:extLst>
              </p:cNvPr>
              <p:cNvSpPr>
                <a:spLocks noChangeArrowheads="1"/>
              </p:cNvSpPr>
              <p:nvPr/>
            </p:nvSpPr>
            <p:spPr bwMode="auto">
              <a:xfrm>
                <a:off x="4416" y="920"/>
                <a:ext cx="120" cy="248"/>
              </a:xfrm>
              <a:prstGeom prst="ellipse">
                <a:avLst/>
              </a:prstGeom>
              <a:solidFill>
                <a:srgbClr val="037C03"/>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lnSpc>
                    <a:spcPct val="90000"/>
                  </a:lnSpc>
                  <a:spcBef>
                    <a:spcPct val="0"/>
                  </a:spcBef>
                  <a:buClrTx/>
                  <a:buSzTx/>
                  <a:buFontTx/>
                  <a:buNone/>
                </a:pPr>
                <a:endParaRPr lang="en-US" altLang="zh-CN" sz="1800">
                  <a:ea typeface="宋体" panose="02010600030101010101" pitchFamily="2" charset="-122"/>
                </a:endParaRPr>
              </a:p>
            </p:txBody>
          </p:sp>
          <p:sp>
            <p:nvSpPr>
              <p:cNvPr id="27711" name="Line 41">
                <a:extLst>
                  <a:ext uri="{FF2B5EF4-FFF2-40B4-BE49-F238E27FC236}">
                    <a16:creationId xmlns:a16="http://schemas.microsoft.com/office/drawing/2014/main" id="{53D0AB5B-CD62-7774-231C-AB8E5C57BC61}"/>
                  </a:ext>
                </a:extLst>
              </p:cNvPr>
              <p:cNvSpPr>
                <a:spLocks noChangeShapeType="1"/>
              </p:cNvSpPr>
              <p:nvPr/>
            </p:nvSpPr>
            <p:spPr bwMode="auto">
              <a:xfrm>
                <a:off x="4408" y="1048"/>
                <a:ext cx="128" cy="0"/>
              </a:xfrm>
              <a:prstGeom prst="line">
                <a:avLst/>
              </a:prstGeom>
              <a:noFill/>
              <a:ln w="28575">
                <a:solidFill>
                  <a:schemeClr val="bg1"/>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7684" name="Group 42">
              <a:extLst>
                <a:ext uri="{FF2B5EF4-FFF2-40B4-BE49-F238E27FC236}">
                  <a16:creationId xmlns:a16="http://schemas.microsoft.com/office/drawing/2014/main" id="{201631EE-9458-8E6E-1417-4AC33F2C052F}"/>
                </a:ext>
              </a:extLst>
            </p:cNvPr>
            <p:cNvGrpSpPr>
              <a:grpSpLocks/>
            </p:cNvGrpSpPr>
            <p:nvPr/>
          </p:nvGrpSpPr>
          <p:grpSpPr bwMode="auto">
            <a:xfrm>
              <a:off x="7010400" y="2273300"/>
              <a:ext cx="203200" cy="393700"/>
              <a:chOff x="4408" y="920"/>
              <a:chExt cx="128" cy="248"/>
            </a:xfrm>
          </p:grpSpPr>
          <p:sp>
            <p:nvSpPr>
              <p:cNvPr id="27708" name="Oval 43">
                <a:extLst>
                  <a:ext uri="{FF2B5EF4-FFF2-40B4-BE49-F238E27FC236}">
                    <a16:creationId xmlns:a16="http://schemas.microsoft.com/office/drawing/2014/main" id="{426B4C9B-8E77-6A29-4365-6F668916EAC2}"/>
                  </a:ext>
                </a:extLst>
              </p:cNvPr>
              <p:cNvSpPr>
                <a:spLocks noChangeArrowheads="1"/>
              </p:cNvSpPr>
              <p:nvPr/>
            </p:nvSpPr>
            <p:spPr bwMode="auto">
              <a:xfrm>
                <a:off x="4416" y="920"/>
                <a:ext cx="120" cy="248"/>
              </a:xfrm>
              <a:prstGeom prst="ellipse">
                <a:avLst/>
              </a:prstGeom>
              <a:solidFill>
                <a:srgbClr val="037C03"/>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lnSpc>
                    <a:spcPct val="90000"/>
                  </a:lnSpc>
                  <a:spcBef>
                    <a:spcPct val="0"/>
                  </a:spcBef>
                  <a:buClrTx/>
                  <a:buSzTx/>
                  <a:buFontTx/>
                  <a:buNone/>
                </a:pPr>
                <a:endParaRPr lang="en-US" altLang="zh-CN" sz="1800">
                  <a:ea typeface="宋体" panose="02010600030101010101" pitchFamily="2" charset="-122"/>
                </a:endParaRPr>
              </a:p>
            </p:txBody>
          </p:sp>
          <p:sp>
            <p:nvSpPr>
              <p:cNvPr id="27709" name="Line 44">
                <a:extLst>
                  <a:ext uri="{FF2B5EF4-FFF2-40B4-BE49-F238E27FC236}">
                    <a16:creationId xmlns:a16="http://schemas.microsoft.com/office/drawing/2014/main" id="{36AED295-F8F4-3D23-7DE6-5A1FF488877A}"/>
                  </a:ext>
                </a:extLst>
              </p:cNvPr>
              <p:cNvSpPr>
                <a:spLocks noChangeShapeType="1"/>
              </p:cNvSpPr>
              <p:nvPr/>
            </p:nvSpPr>
            <p:spPr bwMode="auto">
              <a:xfrm>
                <a:off x="4408" y="1048"/>
                <a:ext cx="128" cy="0"/>
              </a:xfrm>
              <a:prstGeom prst="line">
                <a:avLst/>
              </a:prstGeom>
              <a:noFill/>
              <a:ln w="28575">
                <a:solidFill>
                  <a:schemeClr val="bg1"/>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7685" name="Group 45">
              <a:extLst>
                <a:ext uri="{FF2B5EF4-FFF2-40B4-BE49-F238E27FC236}">
                  <a16:creationId xmlns:a16="http://schemas.microsoft.com/office/drawing/2014/main" id="{C0B0C804-544B-A304-63E2-32A3C4559D9C}"/>
                </a:ext>
              </a:extLst>
            </p:cNvPr>
            <p:cNvGrpSpPr>
              <a:grpSpLocks/>
            </p:cNvGrpSpPr>
            <p:nvPr/>
          </p:nvGrpSpPr>
          <p:grpSpPr bwMode="auto">
            <a:xfrm>
              <a:off x="7289800" y="2260600"/>
              <a:ext cx="203200" cy="393700"/>
              <a:chOff x="4408" y="920"/>
              <a:chExt cx="128" cy="248"/>
            </a:xfrm>
          </p:grpSpPr>
          <p:sp>
            <p:nvSpPr>
              <p:cNvPr id="27706" name="Oval 46">
                <a:extLst>
                  <a:ext uri="{FF2B5EF4-FFF2-40B4-BE49-F238E27FC236}">
                    <a16:creationId xmlns:a16="http://schemas.microsoft.com/office/drawing/2014/main" id="{483A63B2-7F2E-FFBC-8AB6-0E8F0F006A7C}"/>
                  </a:ext>
                </a:extLst>
              </p:cNvPr>
              <p:cNvSpPr>
                <a:spLocks noChangeArrowheads="1"/>
              </p:cNvSpPr>
              <p:nvPr/>
            </p:nvSpPr>
            <p:spPr bwMode="auto">
              <a:xfrm>
                <a:off x="4416" y="920"/>
                <a:ext cx="120" cy="248"/>
              </a:xfrm>
              <a:prstGeom prst="ellipse">
                <a:avLst/>
              </a:prstGeom>
              <a:solidFill>
                <a:srgbClr val="037C03"/>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lnSpc>
                    <a:spcPct val="90000"/>
                  </a:lnSpc>
                  <a:spcBef>
                    <a:spcPct val="0"/>
                  </a:spcBef>
                  <a:buClrTx/>
                  <a:buSzTx/>
                  <a:buFontTx/>
                  <a:buNone/>
                </a:pPr>
                <a:endParaRPr lang="en-US" altLang="zh-CN" sz="1800">
                  <a:ea typeface="宋体" panose="02010600030101010101" pitchFamily="2" charset="-122"/>
                </a:endParaRPr>
              </a:p>
            </p:txBody>
          </p:sp>
          <p:sp>
            <p:nvSpPr>
              <p:cNvPr id="27707" name="Line 47">
                <a:extLst>
                  <a:ext uri="{FF2B5EF4-FFF2-40B4-BE49-F238E27FC236}">
                    <a16:creationId xmlns:a16="http://schemas.microsoft.com/office/drawing/2014/main" id="{451CA978-041C-FF68-6CD1-7660FED42836}"/>
                  </a:ext>
                </a:extLst>
              </p:cNvPr>
              <p:cNvSpPr>
                <a:spLocks noChangeShapeType="1"/>
              </p:cNvSpPr>
              <p:nvPr/>
            </p:nvSpPr>
            <p:spPr bwMode="auto">
              <a:xfrm>
                <a:off x="4408" y="1048"/>
                <a:ext cx="128" cy="0"/>
              </a:xfrm>
              <a:prstGeom prst="line">
                <a:avLst/>
              </a:prstGeom>
              <a:noFill/>
              <a:ln w="28575">
                <a:solidFill>
                  <a:schemeClr val="bg1"/>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7686" name="Group 48">
              <a:extLst>
                <a:ext uri="{FF2B5EF4-FFF2-40B4-BE49-F238E27FC236}">
                  <a16:creationId xmlns:a16="http://schemas.microsoft.com/office/drawing/2014/main" id="{B6865C86-9293-1D4C-A69A-FA35EB42DFC9}"/>
                </a:ext>
              </a:extLst>
            </p:cNvPr>
            <p:cNvGrpSpPr>
              <a:grpSpLocks/>
            </p:cNvGrpSpPr>
            <p:nvPr/>
          </p:nvGrpSpPr>
          <p:grpSpPr bwMode="auto">
            <a:xfrm>
              <a:off x="7556500" y="2273300"/>
              <a:ext cx="203200" cy="393700"/>
              <a:chOff x="4408" y="920"/>
              <a:chExt cx="128" cy="248"/>
            </a:xfrm>
          </p:grpSpPr>
          <p:sp>
            <p:nvSpPr>
              <p:cNvPr id="27704" name="Oval 49">
                <a:extLst>
                  <a:ext uri="{FF2B5EF4-FFF2-40B4-BE49-F238E27FC236}">
                    <a16:creationId xmlns:a16="http://schemas.microsoft.com/office/drawing/2014/main" id="{F98AE334-D6ED-A869-BE89-0AC7581B222C}"/>
                  </a:ext>
                </a:extLst>
              </p:cNvPr>
              <p:cNvSpPr>
                <a:spLocks noChangeArrowheads="1"/>
              </p:cNvSpPr>
              <p:nvPr/>
            </p:nvSpPr>
            <p:spPr bwMode="auto">
              <a:xfrm>
                <a:off x="4416" y="920"/>
                <a:ext cx="120" cy="248"/>
              </a:xfrm>
              <a:prstGeom prst="ellipse">
                <a:avLst/>
              </a:prstGeom>
              <a:solidFill>
                <a:srgbClr val="037C03"/>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lnSpc>
                    <a:spcPct val="90000"/>
                  </a:lnSpc>
                  <a:spcBef>
                    <a:spcPct val="0"/>
                  </a:spcBef>
                  <a:buClrTx/>
                  <a:buSzTx/>
                  <a:buFontTx/>
                  <a:buNone/>
                </a:pPr>
                <a:endParaRPr lang="en-US" altLang="zh-CN" sz="1800">
                  <a:ea typeface="宋体" panose="02010600030101010101" pitchFamily="2" charset="-122"/>
                </a:endParaRPr>
              </a:p>
            </p:txBody>
          </p:sp>
          <p:sp>
            <p:nvSpPr>
              <p:cNvPr id="27705" name="Line 50">
                <a:extLst>
                  <a:ext uri="{FF2B5EF4-FFF2-40B4-BE49-F238E27FC236}">
                    <a16:creationId xmlns:a16="http://schemas.microsoft.com/office/drawing/2014/main" id="{A824FEDF-6BB0-765A-298D-1518D007C313}"/>
                  </a:ext>
                </a:extLst>
              </p:cNvPr>
              <p:cNvSpPr>
                <a:spLocks noChangeShapeType="1"/>
              </p:cNvSpPr>
              <p:nvPr/>
            </p:nvSpPr>
            <p:spPr bwMode="auto">
              <a:xfrm>
                <a:off x="4408" y="1048"/>
                <a:ext cx="128" cy="0"/>
              </a:xfrm>
              <a:prstGeom prst="line">
                <a:avLst/>
              </a:prstGeom>
              <a:noFill/>
              <a:ln w="28575">
                <a:solidFill>
                  <a:schemeClr val="bg1"/>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7687" name="Group 51">
              <a:extLst>
                <a:ext uri="{FF2B5EF4-FFF2-40B4-BE49-F238E27FC236}">
                  <a16:creationId xmlns:a16="http://schemas.microsoft.com/office/drawing/2014/main" id="{D8DC3BBD-CDA0-5894-D8C1-906F8E68DE3C}"/>
                </a:ext>
              </a:extLst>
            </p:cNvPr>
            <p:cNvGrpSpPr>
              <a:grpSpLocks/>
            </p:cNvGrpSpPr>
            <p:nvPr/>
          </p:nvGrpSpPr>
          <p:grpSpPr bwMode="auto">
            <a:xfrm>
              <a:off x="6819900" y="2997200"/>
              <a:ext cx="203200" cy="393700"/>
              <a:chOff x="4408" y="920"/>
              <a:chExt cx="128" cy="248"/>
            </a:xfrm>
          </p:grpSpPr>
          <p:sp>
            <p:nvSpPr>
              <p:cNvPr id="27702" name="Oval 52">
                <a:extLst>
                  <a:ext uri="{FF2B5EF4-FFF2-40B4-BE49-F238E27FC236}">
                    <a16:creationId xmlns:a16="http://schemas.microsoft.com/office/drawing/2014/main" id="{0DC6399B-9DD5-C8CD-061D-89C8F9790DAD}"/>
                  </a:ext>
                </a:extLst>
              </p:cNvPr>
              <p:cNvSpPr>
                <a:spLocks noChangeArrowheads="1"/>
              </p:cNvSpPr>
              <p:nvPr/>
            </p:nvSpPr>
            <p:spPr bwMode="auto">
              <a:xfrm>
                <a:off x="4416" y="920"/>
                <a:ext cx="120" cy="248"/>
              </a:xfrm>
              <a:prstGeom prst="ellipse">
                <a:avLst/>
              </a:prstGeom>
              <a:solidFill>
                <a:srgbClr val="037C03"/>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lnSpc>
                    <a:spcPct val="90000"/>
                  </a:lnSpc>
                  <a:spcBef>
                    <a:spcPct val="0"/>
                  </a:spcBef>
                  <a:buClrTx/>
                  <a:buSzTx/>
                  <a:buFontTx/>
                  <a:buNone/>
                </a:pPr>
                <a:endParaRPr lang="en-US" altLang="zh-CN" sz="1800">
                  <a:ea typeface="宋体" panose="02010600030101010101" pitchFamily="2" charset="-122"/>
                </a:endParaRPr>
              </a:p>
            </p:txBody>
          </p:sp>
          <p:sp>
            <p:nvSpPr>
              <p:cNvPr id="27703" name="Line 53">
                <a:extLst>
                  <a:ext uri="{FF2B5EF4-FFF2-40B4-BE49-F238E27FC236}">
                    <a16:creationId xmlns:a16="http://schemas.microsoft.com/office/drawing/2014/main" id="{F7E9E997-C92C-4E04-28C0-2E707D390DB5}"/>
                  </a:ext>
                </a:extLst>
              </p:cNvPr>
              <p:cNvSpPr>
                <a:spLocks noChangeShapeType="1"/>
              </p:cNvSpPr>
              <p:nvPr/>
            </p:nvSpPr>
            <p:spPr bwMode="auto">
              <a:xfrm>
                <a:off x="4408" y="1048"/>
                <a:ext cx="128" cy="0"/>
              </a:xfrm>
              <a:prstGeom prst="line">
                <a:avLst/>
              </a:prstGeom>
              <a:noFill/>
              <a:ln w="28575">
                <a:solidFill>
                  <a:schemeClr val="bg1"/>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7688" name="Group 54">
              <a:extLst>
                <a:ext uri="{FF2B5EF4-FFF2-40B4-BE49-F238E27FC236}">
                  <a16:creationId xmlns:a16="http://schemas.microsoft.com/office/drawing/2014/main" id="{8E2C66F6-0B07-51E1-E601-6308EF248FE0}"/>
                </a:ext>
              </a:extLst>
            </p:cNvPr>
            <p:cNvGrpSpPr>
              <a:grpSpLocks/>
            </p:cNvGrpSpPr>
            <p:nvPr/>
          </p:nvGrpSpPr>
          <p:grpSpPr bwMode="auto">
            <a:xfrm>
              <a:off x="7048500" y="3175000"/>
              <a:ext cx="203200" cy="393700"/>
              <a:chOff x="4408" y="920"/>
              <a:chExt cx="128" cy="248"/>
            </a:xfrm>
          </p:grpSpPr>
          <p:sp>
            <p:nvSpPr>
              <p:cNvPr id="27700" name="Oval 55">
                <a:extLst>
                  <a:ext uri="{FF2B5EF4-FFF2-40B4-BE49-F238E27FC236}">
                    <a16:creationId xmlns:a16="http://schemas.microsoft.com/office/drawing/2014/main" id="{01755238-EF36-254D-D5E8-09DF53EB8669}"/>
                  </a:ext>
                </a:extLst>
              </p:cNvPr>
              <p:cNvSpPr>
                <a:spLocks noChangeArrowheads="1"/>
              </p:cNvSpPr>
              <p:nvPr/>
            </p:nvSpPr>
            <p:spPr bwMode="auto">
              <a:xfrm>
                <a:off x="4416" y="920"/>
                <a:ext cx="120" cy="248"/>
              </a:xfrm>
              <a:prstGeom prst="ellipse">
                <a:avLst/>
              </a:prstGeom>
              <a:solidFill>
                <a:srgbClr val="037C03"/>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lnSpc>
                    <a:spcPct val="90000"/>
                  </a:lnSpc>
                  <a:spcBef>
                    <a:spcPct val="0"/>
                  </a:spcBef>
                  <a:buClrTx/>
                  <a:buSzTx/>
                  <a:buFontTx/>
                  <a:buNone/>
                </a:pPr>
                <a:endParaRPr lang="en-US" altLang="zh-CN" sz="1800">
                  <a:ea typeface="宋体" panose="02010600030101010101" pitchFamily="2" charset="-122"/>
                </a:endParaRPr>
              </a:p>
            </p:txBody>
          </p:sp>
          <p:sp>
            <p:nvSpPr>
              <p:cNvPr id="27701" name="Line 56">
                <a:extLst>
                  <a:ext uri="{FF2B5EF4-FFF2-40B4-BE49-F238E27FC236}">
                    <a16:creationId xmlns:a16="http://schemas.microsoft.com/office/drawing/2014/main" id="{065E47E1-6748-936A-F701-E8AC56B08A2E}"/>
                  </a:ext>
                </a:extLst>
              </p:cNvPr>
              <p:cNvSpPr>
                <a:spLocks noChangeShapeType="1"/>
              </p:cNvSpPr>
              <p:nvPr/>
            </p:nvSpPr>
            <p:spPr bwMode="auto">
              <a:xfrm>
                <a:off x="4408" y="1048"/>
                <a:ext cx="128" cy="0"/>
              </a:xfrm>
              <a:prstGeom prst="line">
                <a:avLst/>
              </a:prstGeom>
              <a:noFill/>
              <a:ln w="28575">
                <a:solidFill>
                  <a:schemeClr val="bg1"/>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7689" name="Group 57">
              <a:extLst>
                <a:ext uri="{FF2B5EF4-FFF2-40B4-BE49-F238E27FC236}">
                  <a16:creationId xmlns:a16="http://schemas.microsoft.com/office/drawing/2014/main" id="{5051A7B8-CCF5-C20D-F91E-8C09A25A212F}"/>
                </a:ext>
              </a:extLst>
            </p:cNvPr>
            <p:cNvGrpSpPr>
              <a:grpSpLocks/>
            </p:cNvGrpSpPr>
            <p:nvPr/>
          </p:nvGrpSpPr>
          <p:grpSpPr bwMode="auto">
            <a:xfrm>
              <a:off x="7315200" y="3086100"/>
              <a:ext cx="203200" cy="393700"/>
              <a:chOff x="4408" y="920"/>
              <a:chExt cx="128" cy="248"/>
            </a:xfrm>
          </p:grpSpPr>
          <p:sp>
            <p:nvSpPr>
              <p:cNvPr id="27698" name="Oval 58">
                <a:extLst>
                  <a:ext uri="{FF2B5EF4-FFF2-40B4-BE49-F238E27FC236}">
                    <a16:creationId xmlns:a16="http://schemas.microsoft.com/office/drawing/2014/main" id="{0F7DCFCF-AE6A-021C-4B7D-DFC94E39DB0E}"/>
                  </a:ext>
                </a:extLst>
              </p:cNvPr>
              <p:cNvSpPr>
                <a:spLocks noChangeArrowheads="1"/>
              </p:cNvSpPr>
              <p:nvPr/>
            </p:nvSpPr>
            <p:spPr bwMode="auto">
              <a:xfrm>
                <a:off x="4416" y="920"/>
                <a:ext cx="120" cy="248"/>
              </a:xfrm>
              <a:prstGeom prst="ellipse">
                <a:avLst/>
              </a:prstGeom>
              <a:solidFill>
                <a:srgbClr val="037C03"/>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lnSpc>
                    <a:spcPct val="90000"/>
                  </a:lnSpc>
                  <a:spcBef>
                    <a:spcPct val="0"/>
                  </a:spcBef>
                  <a:buClrTx/>
                  <a:buSzTx/>
                  <a:buFontTx/>
                  <a:buNone/>
                </a:pPr>
                <a:endParaRPr lang="en-US" altLang="zh-CN" sz="1800">
                  <a:ea typeface="宋体" panose="02010600030101010101" pitchFamily="2" charset="-122"/>
                </a:endParaRPr>
              </a:p>
            </p:txBody>
          </p:sp>
          <p:sp>
            <p:nvSpPr>
              <p:cNvPr id="27699" name="Line 59">
                <a:extLst>
                  <a:ext uri="{FF2B5EF4-FFF2-40B4-BE49-F238E27FC236}">
                    <a16:creationId xmlns:a16="http://schemas.microsoft.com/office/drawing/2014/main" id="{3C1B6230-3927-D6F3-A552-A9A5EE2D5AE2}"/>
                  </a:ext>
                </a:extLst>
              </p:cNvPr>
              <p:cNvSpPr>
                <a:spLocks noChangeShapeType="1"/>
              </p:cNvSpPr>
              <p:nvPr/>
            </p:nvSpPr>
            <p:spPr bwMode="auto">
              <a:xfrm>
                <a:off x="4408" y="1048"/>
                <a:ext cx="128" cy="0"/>
              </a:xfrm>
              <a:prstGeom prst="line">
                <a:avLst/>
              </a:prstGeom>
              <a:noFill/>
              <a:ln w="28575">
                <a:solidFill>
                  <a:schemeClr val="bg1"/>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7690" name="Text Box 60">
              <a:extLst>
                <a:ext uri="{FF2B5EF4-FFF2-40B4-BE49-F238E27FC236}">
                  <a16:creationId xmlns:a16="http://schemas.microsoft.com/office/drawing/2014/main" id="{91306E1B-29BA-9569-A7A5-CD63D381EC50}"/>
                </a:ext>
              </a:extLst>
            </p:cNvPr>
            <p:cNvSpPr txBox="1">
              <a:spLocks noChangeArrowheads="1"/>
            </p:cNvSpPr>
            <p:nvPr/>
          </p:nvSpPr>
          <p:spPr bwMode="auto">
            <a:xfrm>
              <a:off x="7366000" y="3429000"/>
              <a:ext cx="7874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lgn="ctr">
                <a:lnSpc>
                  <a:spcPct val="90000"/>
                </a:lnSpc>
                <a:spcBef>
                  <a:spcPct val="50000"/>
                </a:spcBef>
                <a:buClrTx/>
                <a:buSzTx/>
                <a:buFontTx/>
                <a:buNone/>
              </a:pPr>
              <a:r>
                <a:rPr lang="en-US" altLang="zh-CN" sz="1400">
                  <a:solidFill>
                    <a:schemeClr val="accent2"/>
                  </a:solidFill>
                  <a:latin typeface="Helvetica" pitchFamily="2" charset="0"/>
                  <a:ea typeface="MS PGothic" panose="020B0600070205080204" pitchFamily="34" charset="-128"/>
                </a:rPr>
                <a:t>server</a:t>
              </a:r>
            </a:p>
          </p:txBody>
        </p:sp>
        <p:sp>
          <p:nvSpPr>
            <p:cNvPr id="27691" name="Text Box 61">
              <a:extLst>
                <a:ext uri="{FF2B5EF4-FFF2-40B4-BE49-F238E27FC236}">
                  <a16:creationId xmlns:a16="http://schemas.microsoft.com/office/drawing/2014/main" id="{6E5D6484-8175-EF8B-3E16-F0FB64D49F16}"/>
                </a:ext>
              </a:extLst>
            </p:cNvPr>
            <p:cNvSpPr txBox="1">
              <a:spLocks noChangeArrowheads="1"/>
            </p:cNvSpPr>
            <p:nvPr/>
          </p:nvSpPr>
          <p:spPr bwMode="auto">
            <a:xfrm>
              <a:off x="7315200" y="2628900"/>
              <a:ext cx="7874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lgn="ctr">
                <a:lnSpc>
                  <a:spcPct val="90000"/>
                </a:lnSpc>
                <a:spcBef>
                  <a:spcPct val="50000"/>
                </a:spcBef>
                <a:buClrTx/>
                <a:buSzTx/>
                <a:buFontTx/>
                <a:buNone/>
              </a:pPr>
              <a:r>
                <a:rPr lang="en-US" altLang="zh-CN" sz="1400">
                  <a:solidFill>
                    <a:schemeClr val="accent2"/>
                  </a:solidFill>
                  <a:latin typeface="Helvetica" pitchFamily="2" charset="0"/>
                  <a:ea typeface="MS PGothic" panose="020B0600070205080204" pitchFamily="34" charset="-128"/>
                </a:rPr>
                <a:t>server</a:t>
              </a:r>
            </a:p>
          </p:txBody>
        </p:sp>
        <p:sp>
          <p:nvSpPr>
            <p:cNvPr id="27692" name="Text Box 62">
              <a:extLst>
                <a:ext uri="{FF2B5EF4-FFF2-40B4-BE49-F238E27FC236}">
                  <a16:creationId xmlns:a16="http://schemas.microsoft.com/office/drawing/2014/main" id="{FD69A4B0-358D-4ADA-3ACE-4BF1A55B3658}"/>
                </a:ext>
              </a:extLst>
            </p:cNvPr>
            <p:cNvSpPr txBox="1">
              <a:spLocks noChangeArrowheads="1"/>
            </p:cNvSpPr>
            <p:nvPr/>
          </p:nvSpPr>
          <p:spPr bwMode="auto">
            <a:xfrm>
              <a:off x="7302500" y="1257300"/>
              <a:ext cx="7874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lgn="ctr">
                <a:lnSpc>
                  <a:spcPct val="90000"/>
                </a:lnSpc>
                <a:spcBef>
                  <a:spcPct val="50000"/>
                </a:spcBef>
                <a:buClrTx/>
                <a:buSzTx/>
                <a:buFontTx/>
                <a:buNone/>
              </a:pPr>
              <a:r>
                <a:rPr lang="en-US" altLang="zh-CN" sz="1400">
                  <a:solidFill>
                    <a:schemeClr val="accent2"/>
                  </a:solidFill>
                  <a:latin typeface="Helvetica" pitchFamily="2" charset="0"/>
                  <a:ea typeface="MS PGothic" panose="020B0600070205080204" pitchFamily="34" charset="-128"/>
                </a:rPr>
                <a:t>server</a:t>
              </a:r>
            </a:p>
          </p:txBody>
        </p:sp>
        <p:grpSp>
          <p:nvGrpSpPr>
            <p:cNvPr id="27693" name="Group 63">
              <a:extLst>
                <a:ext uri="{FF2B5EF4-FFF2-40B4-BE49-F238E27FC236}">
                  <a16:creationId xmlns:a16="http://schemas.microsoft.com/office/drawing/2014/main" id="{1384DB11-AB3C-7132-24E0-D2BBBF52C4B1}"/>
                </a:ext>
              </a:extLst>
            </p:cNvPr>
            <p:cNvGrpSpPr>
              <a:grpSpLocks/>
            </p:cNvGrpSpPr>
            <p:nvPr/>
          </p:nvGrpSpPr>
          <p:grpSpPr bwMode="auto">
            <a:xfrm>
              <a:off x="7645400" y="3073400"/>
              <a:ext cx="215900" cy="393700"/>
              <a:chOff x="4408" y="920"/>
              <a:chExt cx="128" cy="248"/>
            </a:xfrm>
          </p:grpSpPr>
          <p:sp>
            <p:nvSpPr>
              <p:cNvPr id="27696" name="Oval 64">
                <a:extLst>
                  <a:ext uri="{FF2B5EF4-FFF2-40B4-BE49-F238E27FC236}">
                    <a16:creationId xmlns:a16="http://schemas.microsoft.com/office/drawing/2014/main" id="{384B0193-589A-1A17-0BB3-E11E7B9912A5}"/>
                  </a:ext>
                </a:extLst>
              </p:cNvPr>
              <p:cNvSpPr>
                <a:spLocks noChangeArrowheads="1"/>
              </p:cNvSpPr>
              <p:nvPr/>
            </p:nvSpPr>
            <p:spPr bwMode="auto">
              <a:xfrm>
                <a:off x="4416" y="920"/>
                <a:ext cx="120" cy="248"/>
              </a:xfrm>
              <a:prstGeom prst="ellipse">
                <a:avLst/>
              </a:prstGeom>
              <a:solidFill>
                <a:srgbClr val="037C03"/>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lnSpc>
                    <a:spcPct val="90000"/>
                  </a:lnSpc>
                  <a:spcBef>
                    <a:spcPct val="0"/>
                  </a:spcBef>
                  <a:buClrTx/>
                  <a:buSzTx/>
                  <a:buFontTx/>
                  <a:buNone/>
                </a:pPr>
                <a:endParaRPr lang="en-US" altLang="zh-CN" sz="1800">
                  <a:ea typeface="宋体" panose="02010600030101010101" pitchFamily="2" charset="-122"/>
                </a:endParaRPr>
              </a:p>
            </p:txBody>
          </p:sp>
          <p:sp>
            <p:nvSpPr>
              <p:cNvPr id="27697" name="Line 65">
                <a:extLst>
                  <a:ext uri="{FF2B5EF4-FFF2-40B4-BE49-F238E27FC236}">
                    <a16:creationId xmlns:a16="http://schemas.microsoft.com/office/drawing/2014/main" id="{3B5B3C2A-E8F1-F66E-CDA7-F28B9C75B9B4}"/>
                  </a:ext>
                </a:extLst>
              </p:cNvPr>
              <p:cNvSpPr>
                <a:spLocks noChangeShapeType="1"/>
              </p:cNvSpPr>
              <p:nvPr/>
            </p:nvSpPr>
            <p:spPr bwMode="auto">
              <a:xfrm>
                <a:off x="4408" y="1048"/>
                <a:ext cx="128" cy="0"/>
              </a:xfrm>
              <a:prstGeom prst="line">
                <a:avLst/>
              </a:prstGeom>
              <a:noFill/>
              <a:ln w="28575">
                <a:solidFill>
                  <a:schemeClr val="bg1"/>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7694" name="Text Box 66">
              <a:extLst>
                <a:ext uri="{FF2B5EF4-FFF2-40B4-BE49-F238E27FC236}">
                  <a16:creationId xmlns:a16="http://schemas.microsoft.com/office/drawing/2014/main" id="{F2A374FE-F944-B5A7-707B-0081A6E61B50}"/>
                </a:ext>
              </a:extLst>
            </p:cNvPr>
            <p:cNvSpPr txBox="1">
              <a:spLocks noChangeArrowheads="1"/>
            </p:cNvSpPr>
            <p:nvPr/>
          </p:nvSpPr>
          <p:spPr bwMode="auto">
            <a:xfrm>
              <a:off x="5656263" y="525463"/>
              <a:ext cx="1735137"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lgn="ctr">
                <a:lnSpc>
                  <a:spcPct val="90000"/>
                </a:lnSpc>
                <a:spcBef>
                  <a:spcPct val="0"/>
                </a:spcBef>
                <a:buClrTx/>
                <a:buSzTx/>
                <a:buFontTx/>
                <a:buNone/>
              </a:pPr>
              <a:r>
                <a:rPr lang="en-US" altLang="zh-CN" sz="1600">
                  <a:solidFill>
                    <a:schemeClr val="accent2"/>
                  </a:solidFill>
                  <a:latin typeface="Helvetica" pitchFamily="2" charset="0"/>
                  <a:ea typeface="MS PGothic" panose="020B0600070205080204" pitchFamily="34" charset="-128"/>
                </a:rPr>
                <a:t>Replica Manager</a:t>
              </a:r>
            </a:p>
          </p:txBody>
        </p:sp>
        <p:sp>
          <p:nvSpPr>
            <p:cNvPr id="27695" name="Line 67">
              <a:extLst>
                <a:ext uri="{FF2B5EF4-FFF2-40B4-BE49-F238E27FC236}">
                  <a16:creationId xmlns:a16="http://schemas.microsoft.com/office/drawing/2014/main" id="{F68A6A46-E293-00A6-B83B-EAD8C4439FEC}"/>
                </a:ext>
              </a:extLst>
            </p:cNvPr>
            <p:cNvSpPr>
              <a:spLocks noChangeShapeType="1"/>
            </p:cNvSpPr>
            <p:nvPr/>
          </p:nvSpPr>
          <p:spPr bwMode="auto">
            <a:xfrm flipV="1">
              <a:off x="6197600" y="876300"/>
              <a:ext cx="457200" cy="660400"/>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a:extLst>
              <a:ext uri="{FF2B5EF4-FFF2-40B4-BE49-F238E27FC236}">
                <a16:creationId xmlns:a16="http://schemas.microsoft.com/office/drawing/2014/main" id="{0CE02D44-F48F-72D0-F2D4-9B7DA5D41A94}"/>
              </a:ext>
            </a:extLst>
          </p:cNvPr>
          <p:cNvSpPr>
            <a:spLocks noGrp="1" noChangeArrowheads="1"/>
          </p:cNvSpPr>
          <p:nvPr>
            <p:ph type="title"/>
          </p:nvPr>
        </p:nvSpPr>
        <p:spPr/>
        <p:txBody>
          <a:bodyPr/>
          <a:lstStyle/>
          <a:p>
            <a:pPr eaLnBrk="1" hangingPunct="1"/>
            <a:r>
              <a:rPr lang="zh-CN" altLang="en-US"/>
              <a:t>线性化能力</a:t>
            </a:r>
          </a:p>
        </p:txBody>
      </p:sp>
      <p:sp>
        <p:nvSpPr>
          <p:cNvPr id="28674" name="内容占位符 2">
            <a:extLst>
              <a:ext uri="{FF2B5EF4-FFF2-40B4-BE49-F238E27FC236}">
                <a16:creationId xmlns:a16="http://schemas.microsoft.com/office/drawing/2014/main" id="{674DA1FC-A82B-322E-FC5D-7CEC5CE18DC4}"/>
              </a:ext>
            </a:extLst>
          </p:cNvPr>
          <p:cNvSpPr>
            <a:spLocks noGrp="1" noChangeArrowheads="1"/>
          </p:cNvSpPr>
          <p:nvPr>
            <p:ph idx="1"/>
          </p:nvPr>
        </p:nvSpPr>
        <p:spPr>
          <a:xfrm>
            <a:off x="827088" y="1916112"/>
            <a:ext cx="7793036" cy="4537223"/>
          </a:xfrm>
        </p:spPr>
        <p:txBody>
          <a:bodyPr/>
          <a:lstStyle/>
          <a:p>
            <a:pPr eaLnBrk="1" hangingPunct="1">
              <a:lnSpc>
                <a:spcPct val="125000"/>
              </a:lnSpc>
            </a:pPr>
            <a:r>
              <a:rPr lang="zh-CN" altLang="en-US" sz="2800" dirty="0"/>
              <a:t>一个被复制的共享对象服务，如果对于任何执行，存在某一个由全体客户操作的交错序列，满足以下两个准则，则该服务被认为是可线性化：</a:t>
            </a:r>
            <a:endParaRPr lang="en-US" altLang="zh-CN" sz="2800" dirty="0"/>
          </a:p>
          <a:p>
            <a:pPr lvl="1" eaLnBrk="1" hangingPunct="1">
              <a:lnSpc>
                <a:spcPct val="125000"/>
              </a:lnSpc>
            </a:pPr>
            <a:r>
              <a:rPr lang="zh-CN" altLang="en-US" sz="2400" dirty="0"/>
              <a:t>操作的交错执行序列符合对象的（单个）副本所遵循的规约</a:t>
            </a:r>
            <a:endParaRPr lang="en-US" altLang="zh-CN" sz="2400" dirty="0"/>
          </a:p>
          <a:p>
            <a:pPr lvl="1" eaLnBrk="1" hangingPunct="1">
              <a:lnSpc>
                <a:spcPct val="125000"/>
              </a:lnSpc>
            </a:pPr>
            <a:r>
              <a:rPr lang="zh-CN" altLang="en-US" sz="2400" dirty="0"/>
              <a:t>操作的交错执行序列和实际运行中的次序</a:t>
            </a:r>
            <a:r>
              <a:rPr lang="zh-CN" altLang="en-US" sz="2400" dirty="0">
                <a:solidFill>
                  <a:schemeClr val="tx2"/>
                </a:solidFill>
              </a:rPr>
              <a:t>实时一致</a:t>
            </a:r>
            <a:endParaRPr lang="en-US" altLang="zh-CN" sz="2400" dirty="0">
              <a:solidFill>
                <a:schemeClr val="tx2"/>
              </a:solidFill>
            </a:endParaRPr>
          </a:p>
          <a:p>
            <a:pPr eaLnBrk="1" hangingPunct="1">
              <a:lnSpc>
                <a:spcPct val="125000"/>
              </a:lnSpc>
            </a:pPr>
            <a:r>
              <a:rPr lang="zh-CN" altLang="en-US" sz="2800" dirty="0"/>
              <a:t>目标：所有的客户看到的副本是正确的一致的。</a:t>
            </a:r>
            <a:endParaRPr lang="en-US" altLang="zh-CN" sz="2800" dirty="0"/>
          </a:p>
          <a:p>
            <a:pPr lvl="1" eaLnBrk="1" hangingPunct="1"/>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a:extLst>
              <a:ext uri="{FF2B5EF4-FFF2-40B4-BE49-F238E27FC236}">
                <a16:creationId xmlns:a16="http://schemas.microsoft.com/office/drawing/2014/main" id="{4444DE9D-ACE2-4930-9C4C-BA912F574FBB}"/>
              </a:ext>
            </a:extLst>
          </p:cNvPr>
          <p:cNvSpPr>
            <a:spLocks noGrp="1" noChangeArrowheads="1"/>
          </p:cNvSpPr>
          <p:nvPr>
            <p:ph type="title"/>
          </p:nvPr>
        </p:nvSpPr>
        <p:spPr/>
        <p:txBody>
          <a:bodyPr/>
          <a:lstStyle/>
          <a:p>
            <a:r>
              <a:rPr lang="zh-CN" altLang="en-US"/>
              <a:t>可线性化（翻译）</a:t>
            </a:r>
          </a:p>
        </p:txBody>
      </p:sp>
      <p:sp>
        <p:nvSpPr>
          <p:cNvPr id="28675" name="内容占位符 2">
            <a:extLst>
              <a:ext uri="{FF2B5EF4-FFF2-40B4-BE49-F238E27FC236}">
                <a16:creationId xmlns:a16="http://schemas.microsoft.com/office/drawing/2014/main" id="{9EE12F44-B970-47DD-8E9C-64C13C5FBA58}"/>
              </a:ext>
            </a:extLst>
          </p:cNvPr>
          <p:cNvSpPr>
            <a:spLocks noGrp="1" noChangeArrowheads="1"/>
          </p:cNvSpPr>
          <p:nvPr>
            <p:ph idx="1"/>
          </p:nvPr>
        </p:nvSpPr>
        <p:spPr>
          <a:xfrm>
            <a:off x="428625" y="2005013"/>
            <a:ext cx="8477250" cy="3736975"/>
          </a:xfrm>
        </p:spPr>
        <p:txBody>
          <a:bodyPr/>
          <a:lstStyle/>
          <a:p>
            <a:r>
              <a:rPr lang="zh-CN" altLang="en-US" sz="2800"/>
              <a:t>系统应该造成</a:t>
            </a:r>
            <a:r>
              <a:rPr lang="zh-CN" altLang="en-US" sz="2800">
                <a:solidFill>
                  <a:srgbClr val="00B050"/>
                </a:solidFill>
              </a:rPr>
              <a:t>单个副本</a:t>
            </a:r>
            <a:r>
              <a:rPr lang="zh-CN" altLang="en-US" sz="2800"/>
              <a:t>的错觉</a:t>
            </a:r>
            <a:endParaRPr lang="en-US" altLang="zh-CN" sz="2800"/>
          </a:p>
          <a:p>
            <a:r>
              <a:rPr lang="zh-CN" altLang="en-US" sz="2800"/>
              <a:t>无论哪个客户，读都会返回</a:t>
            </a:r>
            <a:r>
              <a:rPr lang="zh-CN" altLang="en-US" sz="2800">
                <a:solidFill>
                  <a:srgbClr val="FF0000"/>
                </a:solidFill>
              </a:rPr>
              <a:t>最近</a:t>
            </a:r>
            <a:r>
              <a:rPr lang="zh-CN" altLang="en-US" sz="2800"/>
              <a:t>写的结果</a:t>
            </a:r>
            <a:endParaRPr lang="en-US" altLang="zh-CN" sz="2800"/>
          </a:p>
          <a:p>
            <a:r>
              <a:rPr lang="zh-CN" altLang="en-US" sz="2800"/>
              <a:t>无论哪个客户，</a:t>
            </a:r>
            <a:r>
              <a:rPr lang="zh-CN" altLang="en-US" sz="2800">
                <a:solidFill>
                  <a:srgbClr val="FF0000"/>
                </a:solidFill>
              </a:rPr>
              <a:t>所有后续</a:t>
            </a:r>
            <a:r>
              <a:rPr lang="zh-CN" altLang="en-US" sz="2800"/>
              <a:t>读都应返回相同的结果，直到下一次写</a:t>
            </a:r>
            <a:endParaRPr lang="en-US" altLang="zh-CN" sz="2800"/>
          </a:p>
          <a:p>
            <a:endParaRPr lang="en-US" altLang="zh-CN" sz="2800"/>
          </a:p>
          <a:p>
            <a:r>
              <a:rPr lang="en-US" altLang="zh-CN" sz="2800"/>
              <a:t>“</a:t>
            </a:r>
            <a:r>
              <a:rPr lang="zh-CN" altLang="en-US" sz="2800">
                <a:solidFill>
                  <a:srgbClr val="FF0000"/>
                </a:solidFill>
              </a:rPr>
              <a:t>最近</a:t>
            </a:r>
            <a:r>
              <a:rPr lang="en-US" altLang="zh-CN" sz="2800"/>
              <a:t>” &amp; “</a:t>
            </a:r>
            <a:r>
              <a:rPr lang="zh-CN" altLang="en-US" sz="2800">
                <a:solidFill>
                  <a:srgbClr val="FF0000"/>
                </a:solidFill>
              </a:rPr>
              <a:t>所有后续</a:t>
            </a:r>
            <a:r>
              <a:rPr lang="en-US" altLang="zh-CN" sz="2800"/>
              <a:t>”</a:t>
            </a:r>
          </a:p>
          <a:p>
            <a:pPr lvl="1"/>
            <a:r>
              <a:rPr lang="zh-CN" altLang="en-US"/>
              <a:t>由</a:t>
            </a:r>
            <a:r>
              <a:rPr lang="zh-CN" altLang="en-US">
                <a:solidFill>
                  <a:srgbClr val="FF0000"/>
                </a:solidFill>
              </a:rPr>
              <a:t>时间</a:t>
            </a:r>
            <a:r>
              <a:rPr lang="zh-CN" altLang="en-US"/>
              <a:t>决定</a:t>
            </a:r>
          </a:p>
        </p:txBody>
      </p:sp>
      <p:sp>
        <p:nvSpPr>
          <p:cNvPr id="28676" name="灯片编号占位符 3">
            <a:extLst>
              <a:ext uri="{FF2B5EF4-FFF2-40B4-BE49-F238E27FC236}">
                <a16:creationId xmlns:a16="http://schemas.microsoft.com/office/drawing/2014/main" id="{66CDB7EC-6737-48FA-B763-2353B420AB7D}"/>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9pPr>
          </a:lstStyle>
          <a:p>
            <a:pPr>
              <a:spcBef>
                <a:spcPct val="0"/>
              </a:spcBef>
              <a:buClrTx/>
              <a:buSzTx/>
              <a:buFontTx/>
              <a:buNone/>
            </a:pPr>
            <a:fld id="{31A736BE-4E97-48BB-AFE8-38FD991AAABA}" type="slidenum">
              <a:rPr lang="en-US" altLang="zh-CN" sz="1400" smtClean="0">
                <a:ea typeface="宋体" panose="02010600030101010101" pitchFamily="2" charset="-122"/>
              </a:rPr>
              <a:pPr>
                <a:spcBef>
                  <a:spcPct val="0"/>
                </a:spcBef>
                <a:buClrTx/>
                <a:buSzTx/>
                <a:buFontTx/>
                <a:buNone/>
              </a:pPr>
              <a:t>15</a:t>
            </a:fld>
            <a:endParaRPr lang="en-US" altLang="zh-CN" sz="1400">
              <a:ea typeface="宋体" panose="02010600030101010101" pitchFamily="2" charset="-122"/>
            </a:endParaRPr>
          </a:p>
        </p:txBody>
      </p:sp>
      <p:sp>
        <p:nvSpPr>
          <p:cNvPr id="28677" name="文本框 1">
            <a:extLst>
              <a:ext uri="{FF2B5EF4-FFF2-40B4-BE49-F238E27FC236}">
                <a16:creationId xmlns:a16="http://schemas.microsoft.com/office/drawing/2014/main" id="{27AD7555-ACE2-4D6E-A7A1-7D070D6DBDBC}"/>
              </a:ext>
            </a:extLst>
          </p:cNvPr>
          <p:cNvSpPr txBox="1">
            <a:spLocks noChangeArrowheads="1"/>
          </p:cNvSpPr>
          <p:nvPr/>
        </p:nvSpPr>
        <p:spPr bwMode="auto">
          <a:xfrm>
            <a:off x="428625" y="5654675"/>
            <a:ext cx="858043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9pPr>
          </a:lstStyle>
          <a:p>
            <a:pPr>
              <a:spcBef>
                <a:spcPct val="0"/>
              </a:spcBef>
              <a:buClrTx/>
              <a:buSzTx/>
              <a:buFontTx/>
              <a:buNone/>
            </a:pPr>
            <a:r>
              <a:rPr lang="zh-CN" altLang="en-US" sz="2400">
                <a:ea typeface="宋体" panose="02010600030101010101" pitchFamily="2" charset="-122"/>
              </a:rPr>
              <a:t>可线性化（</a:t>
            </a:r>
            <a:r>
              <a:rPr lang="en-US" altLang="zh-CN" sz="2400">
                <a:ea typeface="宋体" panose="02010600030101010101" pitchFamily="2" charset="-122"/>
              </a:rPr>
              <a:t>Linearizability</a:t>
            </a:r>
            <a:r>
              <a:rPr lang="zh-CN" altLang="en-US" sz="2400">
                <a:ea typeface="宋体" panose="02010600030101010101" pitchFamily="2" charset="-122"/>
              </a:rPr>
              <a:t>）</a:t>
            </a:r>
            <a:r>
              <a:rPr lang="zh-CN" altLang="en-US" sz="2400">
                <a:latin typeface="Walbaum Heading" panose="02070303090703020303" pitchFamily="18" charset="0"/>
                <a:ea typeface="宋体" panose="02010600030101010101" pitchFamily="2" charset="-122"/>
              </a:rPr>
              <a:t>≠</a:t>
            </a:r>
            <a:r>
              <a:rPr lang="zh-CN" altLang="en-US" sz="2400">
                <a:ea typeface="宋体" panose="02010600030101010101" pitchFamily="2" charset="-122"/>
              </a:rPr>
              <a:t>可串行化（</a:t>
            </a:r>
            <a:r>
              <a:rPr lang="en-US" altLang="zh-CN" sz="2400">
                <a:ea typeface="宋体" panose="02010600030101010101" pitchFamily="2" charset="-122"/>
              </a:rPr>
              <a:t> Serializability</a:t>
            </a:r>
            <a:r>
              <a:rPr lang="zh-CN" altLang="en-US" sz="2400">
                <a:ea typeface="宋体" panose="02010600030101010101" pitchFamily="2" charset="-122"/>
              </a:rPr>
              <a:t>）</a:t>
            </a:r>
            <a:endParaRPr lang="en-US" altLang="zh-CN" sz="2400">
              <a:ea typeface="宋体" panose="02010600030101010101" pitchFamily="2" charset="-122"/>
            </a:endParaRPr>
          </a:p>
          <a:p>
            <a:pPr>
              <a:spcBef>
                <a:spcPct val="0"/>
              </a:spcBef>
              <a:buClrTx/>
              <a:buSzTx/>
              <a:buFontTx/>
              <a:buNone/>
            </a:pPr>
            <a:r>
              <a:rPr lang="en-US" altLang="zh-CN" sz="2400">
                <a:solidFill>
                  <a:srgbClr val="FF0000"/>
                </a:solidFill>
                <a:ea typeface="宋体" panose="02010600030101010101" pitchFamily="2" charset="-122"/>
              </a:rPr>
              <a:t>C</a:t>
            </a:r>
            <a:r>
              <a:rPr lang="en-US" altLang="zh-CN" sz="2400">
                <a:ea typeface="宋体" panose="02010600030101010101" pitchFamily="2" charset="-122"/>
              </a:rPr>
              <a:t>AP                                          </a:t>
            </a:r>
            <a:r>
              <a:rPr lang="en-US" altLang="zh-CN" sz="2400">
                <a:solidFill>
                  <a:srgbClr val="FF0000"/>
                </a:solidFill>
                <a:ea typeface="宋体" panose="02010600030101010101" pitchFamily="2" charset="-122"/>
              </a:rPr>
              <a:t>A</a:t>
            </a:r>
            <a:r>
              <a:rPr lang="en-US" altLang="zh-CN" sz="2400">
                <a:ea typeface="宋体" panose="02010600030101010101" pitchFamily="2" charset="-122"/>
              </a:rPr>
              <a:t>C</a:t>
            </a:r>
            <a:r>
              <a:rPr lang="en-US" altLang="zh-CN" sz="2400">
                <a:solidFill>
                  <a:srgbClr val="FF0000"/>
                </a:solidFill>
                <a:ea typeface="宋体" panose="02010600030101010101" pitchFamily="2" charset="-122"/>
              </a:rPr>
              <a:t>I</a:t>
            </a:r>
            <a:r>
              <a:rPr lang="en-US" altLang="zh-CN" sz="2400">
                <a:ea typeface="宋体" panose="02010600030101010101" pitchFamily="2" charset="-122"/>
              </a:rPr>
              <a:t>D</a:t>
            </a:r>
            <a:endParaRPr lang="zh-CN" altLang="en-US" sz="2400">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1">
            <a:extLst>
              <a:ext uri="{FF2B5EF4-FFF2-40B4-BE49-F238E27FC236}">
                <a16:creationId xmlns:a16="http://schemas.microsoft.com/office/drawing/2014/main" id="{C6F69AE4-D237-D3EF-0350-0B0DC8A29A72}"/>
              </a:ext>
            </a:extLst>
          </p:cNvPr>
          <p:cNvSpPr>
            <a:spLocks noGrp="1" noChangeArrowheads="1"/>
          </p:cNvSpPr>
          <p:nvPr>
            <p:ph type="title"/>
          </p:nvPr>
        </p:nvSpPr>
        <p:spPr/>
        <p:txBody>
          <a:bodyPr/>
          <a:lstStyle/>
          <a:p>
            <a:pPr eaLnBrk="1" hangingPunct="1"/>
            <a:r>
              <a:rPr lang="zh-CN" altLang="en-US"/>
              <a:t>顺序一致性</a:t>
            </a:r>
          </a:p>
        </p:txBody>
      </p:sp>
      <p:sp>
        <p:nvSpPr>
          <p:cNvPr id="29698" name="内容占位符 2">
            <a:extLst>
              <a:ext uri="{FF2B5EF4-FFF2-40B4-BE49-F238E27FC236}">
                <a16:creationId xmlns:a16="http://schemas.microsoft.com/office/drawing/2014/main" id="{CDD202AA-C8F9-63AB-0E9F-2E60D3A6AFF1}"/>
              </a:ext>
            </a:extLst>
          </p:cNvPr>
          <p:cNvSpPr>
            <a:spLocks noGrp="1" noChangeArrowheads="1"/>
          </p:cNvSpPr>
          <p:nvPr>
            <p:ph idx="1"/>
          </p:nvPr>
        </p:nvSpPr>
        <p:spPr>
          <a:xfrm>
            <a:off x="900113" y="1916113"/>
            <a:ext cx="7772400" cy="4114800"/>
          </a:xfrm>
        </p:spPr>
        <p:txBody>
          <a:bodyPr/>
          <a:lstStyle/>
          <a:p>
            <a:pPr eaLnBrk="1" hangingPunct="1">
              <a:lnSpc>
                <a:spcPct val="125000"/>
              </a:lnSpc>
            </a:pPr>
            <a:r>
              <a:rPr lang="zh-CN" altLang="en-US" sz="2800" dirty="0"/>
              <a:t>线性化能力对实时性要求过高，更多的时候要求顺序一致性。</a:t>
            </a:r>
            <a:endParaRPr lang="en-US" altLang="zh-CN" sz="2800" dirty="0"/>
          </a:p>
          <a:p>
            <a:pPr eaLnBrk="1" hangingPunct="1">
              <a:lnSpc>
                <a:spcPct val="125000"/>
              </a:lnSpc>
            </a:pPr>
            <a:r>
              <a:rPr lang="zh-CN" altLang="en-US" sz="2800" dirty="0"/>
              <a:t>一个被复制的共享对象服务被称为顺序一致性，满足以下两个准则：</a:t>
            </a:r>
            <a:endParaRPr lang="en-US" altLang="zh-CN" sz="2800" dirty="0"/>
          </a:p>
          <a:p>
            <a:pPr lvl="1" eaLnBrk="1" hangingPunct="1">
              <a:lnSpc>
                <a:spcPct val="125000"/>
              </a:lnSpc>
            </a:pPr>
            <a:r>
              <a:rPr lang="zh-CN" altLang="en-US" sz="2400" dirty="0"/>
              <a:t>操作的交错序列符合对象的（单个）正确副本所遵循的规约</a:t>
            </a:r>
            <a:endParaRPr lang="en-US" altLang="zh-CN" sz="2400" dirty="0"/>
          </a:p>
          <a:p>
            <a:pPr lvl="1" eaLnBrk="1" hangingPunct="1">
              <a:lnSpc>
                <a:spcPct val="125000"/>
              </a:lnSpc>
            </a:pPr>
            <a:r>
              <a:rPr lang="zh-CN" altLang="en-US" sz="2400" dirty="0"/>
              <a:t>操作在交错执行中的次序和每个客户程序中执行的次序一致。</a:t>
            </a:r>
            <a:endParaRPr lang="en-US" altLang="zh-CN" dirty="0"/>
          </a:p>
          <a:p>
            <a:pPr eaLnBrk="1" hangingPunct="1"/>
            <a:endParaRPr lang="zh-CN" altLang="en-US"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a:extLst>
              <a:ext uri="{FF2B5EF4-FFF2-40B4-BE49-F238E27FC236}">
                <a16:creationId xmlns:a16="http://schemas.microsoft.com/office/drawing/2014/main" id="{14CF6D36-A340-4903-9258-A3057623C44C}"/>
              </a:ext>
            </a:extLst>
          </p:cNvPr>
          <p:cNvSpPr>
            <a:spLocks noGrp="1" noChangeArrowheads="1"/>
          </p:cNvSpPr>
          <p:nvPr>
            <p:ph type="title"/>
          </p:nvPr>
        </p:nvSpPr>
        <p:spPr/>
        <p:txBody>
          <a:bodyPr/>
          <a:lstStyle/>
          <a:p>
            <a:pPr eaLnBrk="1" hangingPunct="1"/>
            <a:r>
              <a:rPr lang="zh-CN" altLang="en-US"/>
              <a:t>顺序一致性（概念）</a:t>
            </a:r>
          </a:p>
        </p:txBody>
      </p:sp>
      <p:sp>
        <p:nvSpPr>
          <p:cNvPr id="34819" name="内容占位符 2">
            <a:extLst>
              <a:ext uri="{FF2B5EF4-FFF2-40B4-BE49-F238E27FC236}">
                <a16:creationId xmlns:a16="http://schemas.microsoft.com/office/drawing/2014/main" id="{A08E9AA7-A858-49C6-BEFF-DF4F90288492}"/>
              </a:ext>
            </a:extLst>
          </p:cNvPr>
          <p:cNvSpPr>
            <a:spLocks noGrp="1" noChangeArrowheads="1"/>
          </p:cNvSpPr>
          <p:nvPr>
            <p:ph idx="1"/>
          </p:nvPr>
        </p:nvSpPr>
        <p:spPr>
          <a:xfrm>
            <a:off x="900113" y="1916113"/>
            <a:ext cx="7772400" cy="4114800"/>
          </a:xfrm>
        </p:spPr>
        <p:txBody>
          <a:bodyPr/>
          <a:lstStyle/>
          <a:p>
            <a:pPr eaLnBrk="1" hangingPunct="1"/>
            <a:r>
              <a:rPr lang="zh-CN" altLang="en-US" sz="2800"/>
              <a:t>可线性化对实时性要求过高，更多的时候要求顺序一致性。</a:t>
            </a:r>
            <a:endParaRPr lang="en-US" altLang="zh-CN" sz="2800"/>
          </a:p>
          <a:p>
            <a:pPr eaLnBrk="1" hangingPunct="1"/>
            <a:r>
              <a:rPr lang="zh-CN" altLang="en-US" sz="2800"/>
              <a:t>一个被复制的共享对象服务被称为顺序一致性，满足以下两个准则：</a:t>
            </a:r>
            <a:endParaRPr lang="en-US" altLang="zh-CN" sz="2800"/>
          </a:p>
          <a:p>
            <a:pPr lvl="1" eaLnBrk="1" hangingPunct="1"/>
            <a:endParaRPr lang="en-US" altLang="zh-CN" sz="2400"/>
          </a:p>
          <a:p>
            <a:pPr lvl="1" eaLnBrk="1" hangingPunct="1"/>
            <a:r>
              <a:rPr lang="zh-CN" altLang="en-US" sz="2400"/>
              <a:t>操作的交错执行序列符合对象</a:t>
            </a:r>
            <a:r>
              <a:rPr lang="zh-CN" altLang="en-US" sz="2400">
                <a:solidFill>
                  <a:srgbClr val="FF0000"/>
                </a:solidFill>
              </a:rPr>
              <a:t>单个正确副本</a:t>
            </a:r>
            <a:r>
              <a:rPr lang="zh-CN" altLang="en-US" sz="2400"/>
              <a:t>所遵循的规约</a:t>
            </a:r>
            <a:endParaRPr lang="en-US" altLang="zh-CN" sz="2400"/>
          </a:p>
          <a:p>
            <a:pPr lvl="1" eaLnBrk="1" hangingPunct="1"/>
            <a:endParaRPr lang="en-US" altLang="zh-CN" sz="2400"/>
          </a:p>
          <a:p>
            <a:pPr lvl="1" eaLnBrk="1" hangingPunct="1"/>
            <a:r>
              <a:rPr lang="zh-CN" altLang="en-US" sz="2400"/>
              <a:t>操作在交错执行中的次序和</a:t>
            </a:r>
            <a:r>
              <a:rPr lang="zh-CN" altLang="en-US" sz="2400">
                <a:solidFill>
                  <a:srgbClr val="FF0000"/>
                </a:solidFill>
              </a:rPr>
              <a:t>每个客户程序</a:t>
            </a:r>
            <a:r>
              <a:rPr lang="zh-CN" altLang="en-US" sz="2400"/>
              <a:t>中执行的次序一致。</a:t>
            </a:r>
            <a:endParaRPr lang="en-US" altLang="zh-CN"/>
          </a:p>
          <a:p>
            <a:pPr eaLnBrk="1" hangingPunct="1"/>
            <a:endParaRPr lang="zh-CN" altLang="en-US" sz="2800"/>
          </a:p>
        </p:txBody>
      </p:sp>
      <p:sp>
        <p:nvSpPr>
          <p:cNvPr id="34820" name="灯片编号占位符 1">
            <a:extLst>
              <a:ext uri="{FF2B5EF4-FFF2-40B4-BE49-F238E27FC236}">
                <a16:creationId xmlns:a16="http://schemas.microsoft.com/office/drawing/2014/main" id="{5C5A82E6-DAB4-486A-AC93-86C39E808B82}"/>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9pPr>
          </a:lstStyle>
          <a:p>
            <a:pPr>
              <a:spcBef>
                <a:spcPct val="0"/>
              </a:spcBef>
              <a:buClrTx/>
              <a:buSzTx/>
              <a:buFontTx/>
              <a:buNone/>
            </a:pPr>
            <a:fld id="{3212B934-B75E-4E54-A0C2-6D71F4AE5A1A}" type="slidenum">
              <a:rPr lang="en-US" altLang="zh-CN" sz="1400" smtClean="0">
                <a:ea typeface="宋体" panose="02010600030101010101" pitchFamily="2" charset="-122"/>
              </a:rPr>
              <a:pPr>
                <a:spcBef>
                  <a:spcPct val="0"/>
                </a:spcBef>
                <a:buClrTx/>
                <a:buSzTx/>
                <a:buFontTx/>
                <a:buNone/>
              </a:pPr>
              <a:t>17</a:t>
            </a:fld>
            <a:endParaRPr lang="en-US" altLang="zh-CN" sz="1400">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C726B172-318C-4529-0EDA-7A8BC196C1DC}"/>
              </a:ext>
            </a:extLst>
          </p:cNvPr>
          <p:cNvSpPr>
            <a:spLocks noGrp="1" noChangeArrowheads="1"/>
          </p:cNvSpPr>
          <p:nvPr>
            <p:ph type="title"/>
          </p:nvPr>
        </p:nvSpPr>
        <p:spPr>
          <a:xfrm>
            <a:off x="1042988" y="836613"/>
            <a:ext cx="6769100" cy="895350"/>
          </a:xfrm>
        </p:spPr>
        <p:txBody>
          <a:bodyPr/>
          <a:lstStyle/>
          <a:p>
            <a:pPr eaLnBrk="1" hangingPunct="1"/>
            <a:r>
              <a:rPr lang="zh-CN" altLang="en-US" dirty="0"/>
              <a:t>线性化能力和顺序一致性</a:t>
            </a:r>
            <a:r>
              <a:rPr lang="en-US" altLang="zh-CN" dirty="0"/>
              <a:t>(1)</a:t>
            </a:r>
            <a:endParaRPr kumimoji="1" lang="zh-CN" altLang="en-US" b="1" dirty="0">
              <a:latin typeface="华文新魏" panose="02010800040101010101" pitchFamily="2" charset="-122"/>
            </a:endParaRPr>
          </a:p>
        </p:txBody>
      </p:sp>
      <p:sp>
        <p:nvSpPr>
          <p:cNvPr id="4" name="Rectangle 27">
            <a:extLst>
              <a:ext uri="{FF2B5EF4-FFF2-40B4-BE49-F238E27FC236}">
                <a16:creationId xmlns:a16="http://schemas.microsoft.com/office/drawing/2014/main" id="{07B2EC3A-C8B2-3BA3-41BC-094515DB0F5B}"/>
              </a:ext>
            </a:extLst>
          </p:cNvPr>
          <p:cNvSpPr txBox="1">
            <a:spLocks noChangeArrowheads="1"/>
          </p:cNvSpPr>
          <p:nvPr/>
        </p:nvSpPr>
        <p:spPr bwMode="auto">
          <a:xfrm>
            <a:off x="468313" y="5138738"/>
            <a:ext cx="7920037"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eaLnBrk="1" hangingPunct="1">
              <a:lnSpc>
                <a:spcPct val="90000"/>
              </a:lnSpc>
              <a:buFont typeface="Wingdings" pitchFamily="2" charset="2"/>
              <a:buNone/>
            </a:pPr>
            <a:r>
              <a:rPr lang="zh-CN" altLang="en-US" sz="2400" b="0" kern="0"/>
              <a:t>满足顺序一致性</a:t>
            </a:r>
            <a:endParaRPr lang="en-US" altLang="zh-CN" sz="2400" b="0" kern="0"/>
          </a:p>
          <a:p>
            <a:pPr eaLnBrk="1" hangingPunct="1">
              <a:lnSpc>
                <a:spcPct val="90000"/>
              </a:lnSpc>
              <a:buFont typeface="Wingdings" pitchFamily="2" charset="2"/>
              <a:buNone/>
            </a:pPr>
            <a:r>
              <a:rPr lang="zh-CN" altLang="en-US" sz="2400" b="1" kern="0">
                <a:solidFill>
                  <a:srgbClr val="FF0000"/>
                </a:solidFill>
              </a:rPr>
              <a:t>不满足线性化能力</a:t>
            </a:r>
          </a:p>
        </p:txBody>
      </p:sp>
      <p:sp>
        <p:nvSpPr>
          <p:cNvPr id="5" name="Text Box 28">
            <a:extLst>
              <a:ext uri="{FF2B5EF4-FFF2-40B4-BE49-F238E27FC236}">
                <a16:creationId xmlns:a16="http://schemas.microsoft.com/office/drawing/2014/main" id="{D87747F0-DE79-A3B1-6778-EB86553044C0}"/>
              </a:ext>
            </a:extLst>
          </p:cNvPr>
          <p:cNvSpPr txBox="1">
            <a:spLocks noChangeArrowheads="1"/>
          </p:cNvSpPr>
          <p:nvPr/>
        </p:nvSpPr>
        <p:spPr bwMode="auto">
          <a:xfrm>
            <a:off x="468313" y="2076450"/>
            <a:ext cx="7991475"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50000"/>
              </a:spcBef>
              <a:buClrTx/>
              <a:buSzTx/>
              <a:buFontTx/>
              <a:buNone/>
            </a:pPr>
            <a:r>
              <a:rPr kumimoji="1" lang="zh-CN" altLang="en-US" sz="2400" b="0">
                <a:latin typeface="Times" pitchFamily="2" charset="0"/>
                <a:ea typeface="宋体" panose="02010600030101010101" pitchFamily="2" charset="-122"/>
              </a:rPr>
              <a:t>             </a:t>
            </a:r>
            <a:r>
              <a:rPr kumimoji="1" lang="zh-CN" altLang="en-US" sz="2400" b="0">
                <a:latin typeface="Times New Roman" panose="02020603050405020304" pitchFamily="18" charset="0"/>
                <a:ea typeface="宋体" panose="02010600030101010101" pitchFamily="2" charset="-122"/>
                <a:cs typeface="Times New Roman" panose="02020603050405020304" pitchFamily="18" charset="0"/>
              </a:rPr>
              <a:t>客户</a:t>
            </a:r>
            <a:r>
              <a:rPr kumimoji="1" lang="en-US" altLang="zh-CN" sz="2400" b="0">
                <a:latin typeface="Times New Roman" panose="02020603050405020304" pitchFamily="18" charset="0"/>
                <a:ea typeface="宋体" panose="02010600030101010101" pitchFamily="2" charset="-122"/>
                <a:cs typeface="Times New Roman" panose="02020603050405020304" pitchFamily="18" charset="0"/>
              </a:rPr>
              <a:t>1                                                       </a:t>
            </a:r>
            <a:r>
              <a:rPr kumimoji="1" lang="zh-CN" altLang="en-US" sz="2400" b="0">
                <a:latin typeface="Times New Roman" panose="02020603050405020304" pitchFamily="18" charset="0"/>
                <a:ea typeface="宋体" panose="02010600030101010101" pitchFamily="2" charset="-122"/>
                <a:cs typeface="Times New Roman" panose="02020603050405020304" pitchFamily="18" charset="0"/>
              </a:rPr>
              <a:t>客户</a:t>
            </a:r>
            <a:r>
              <a:rPr kumimoji="1" lang="en-US" altLang="zh-CN" sz="2400" b="0">
                <a:latin typeface="Times New Roman" panose="02020603050405020304" pitchFamily="18" charset="0"/>
                <a:ea typeface="宋体" panose="02010600030101010101" pitchFamily="2" charset="-122"/>
                <a:cs typeface="Times New Roman" panose="02020603050405020304" pitchFamily="18" charset="0"/>
              </a:rPr>
              <a:t>2</a:t>
            </a:r>
          </a:p>
          <a:p>
            <a:pPr eaLnBrk="1" hangingPunct="1">
              <a:spcBef>
                <a:spcPct val="50000"/>
              </a:spcBef>
              <a:buClrTx/>
              <a:buSzTx/>
              <a:buFontTx/>
              <a:buNone/>
            </a:pPr>
            <a:r>
              <a:rPr kumimoji="1" lang="en-US" altLang="zh-CN" sz="2400" b="0">
                <a:latin typeface="Times New Roman" panose="02020603050405020304" pitchFamily="18" charset="0"/>
                <a:ea typeface="宋体" panose="02010600030101010101" pitchFamily="2" charset="-122"/>
                <a:cs typeface="Times New Roman" panose="02020603050405020304" pitchFamily="18" charset="0"/>
              </a:rPr>
              <a:t> setBalance</a:t>
            </a:r>
            <a:r>
              <a:rPr kumimoji="1" lang="en-US" altLang="zh-CN" sz="2400" b="0" baseline="-25000">
                <a:latin typeface="Times New Roman" panose="02020603050405020304" pitchFamily="18" charset="0"/>
                <a:ea typeface="宋体" panose="02010600030101010101" pitchFamily="2" charset="-122"/>
                <a:cs typeface="Times New Roman" panose="02020603050405020304" pitchFamily="18" charset="0"/>
              </a:rPr>
              <a:t>B</a:t>
            </a:r>
            <a:r>
              <a:rPr kumimoji="1" lang="en-US" altLang="zh-CN" sz="2400" b="0">
                <a:latin typeface="Times New Roman" panose="02020603050405020304" pitchFamily="18" charset="0"/>
                <a:ea typeface="宋体" panose="02010600030101010101" pitchFamily="2" charset="-122"/>
                <a:cs typeface="Times New Roman" panose="02020603050405020304" pitchFamily="18" charset="0"/>
              </a:rPr>
              <a:t>(x,1)</a:t>
            </a:r>
          </a:p>
          <a:p>
            <a:pPr algn="ctr" eaLnBrk="1" hangingPunct="1">
              <a:spcBef>
                <a:spcPct val="50000"/>
              </a:spcBef>
              <a:buClrTx/>
              <a:buSzTx/>
              <a:buFontTx/>
              <a:buNone/>
            </a:pPr>
            <a:r>
              <a:rPr kumimoji="1" lang="en-US" altLang="zh-CN" sz="2400" b="0">
                <a:latin typeface="Times New Roman" panose="02020603050405020304" pitchFamily="18" charset="0"/>
                <a:ea typeface="宋体" panose="02010600030101010101" pitchFamily="2" charset="-122"/>
                <a:cs typeface="Times New Roman" panose="02020603050405020304" pitchFamily="18" charset="0"/>
              </a:rPr>
              <a:t>                                                                getBalance</a:t>
            </a:r>
            <a:r>
              <a:rPr kumimoji="1" lang="en-US" altLang="zh-CN" sz="2400" b="0" baseline="-25000">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sz="2400" b="0">
                <a:latin typeface="Times New Roman" panose="02020603050405020304" pitchFamily="18" charset="0"/>
                <a:ea typeface="宋体" panose="02010600030101010101" pitchFamily="2" charset="-122"/>
                <a:cs typeface="Times New Roman" panose="02020603050405020304" pitchFamily="18" charset="0"/>
              </a:rPr>
              <a:t>(y)-&gt;0</a:t>
            </a:r>
          </a:p>
          <a:p>
            <a:pPr algn="ctr" eaLnBrk="1" hangingPunct="1">
              <a:spcBef>
                <a:spcPct val="50000"/>
              </a:spcBef>
              <a:buClrTx/>
              <a:buSzTx/>
              <a:buFontTx/>
              <a:buNone/>
            </a:pPr>
            <a:r>
              <a:rPr kumimoji="1" lang="en-US" altLang="zh-CN" sz="2400" b="0">
                <a:latin typeface="Times New Roman" panose="02020603050405020304" pitchFamily="18" charset="0"/>
                <a:ea typeface="宋体" panose="02010600030101010101" pitchFamily="2" charset="-122"/>
                <a:cs typeface="Times New Roman" panose="02020603050405020304" pitchFamily="18" charset="0"/>
              </a:rPr>
              <a:t>                                                                getBalance</a:t>
            </a:r>
            <a:r>
              <a:rPr kumimoji="1" lang="en-US" altLang="zh-CN" sz="2400" b="0" baseline="-25000">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sz="2400" b="0">
                <a:latin typeface="Times New Roman" panose="02020603050405020304" pitchFamily="18" charset="0"/>
                <a:ea typeface="宋体" panose="02010600030101010101" pitchFamily="2" charset="-122"/>
                <a:cs typeface="Times New Roman" panose="02020603050405020304" pitchFamily="18" charset="0"/>
              </a:rPr>
              <a:t>(x) -&gt;0</a:t>
            </a:r>
          </a:p>
          <a:p>
            <a:pPr eaLnBrk="1" hangingPunct="1">
              <a:spcBef>
                <a:spcPct val="50000"/>
              </a:spcBef>
              <a:buClrTx/>
              <a:buSzTx/>
              <a:buFontTx/>
              <a:buNone/>
            </a:pPr>
            <a:r>
              <a:rPr kumimoji="1" lang="en-US" altLang="zh-CN" sz="2400" b="0">
                <a:latin typeface="Times New Roman" panose="02020603050405020304" pitchFamily="18" charset="0"/>
                <a:ea typeface="宋体" panose="02010600030101010101" pitchFamily="2" charset="-122"/>
                <a:cs typeface="Times New Roman" panose="02020603050405020304" pitchFamily="18" charset="0"/>
              </a:rPr>
              <a:t> setBalance</a:t>
            </a:r>
            <a:r>
              <a:rPr kumimoji="1" lang="en-US" altLang="zh-CN" sz="2400" b="0" baseline="-25000">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sz="2400" b="0">
                <a:latin typeface="Times New Roman" panose="02020603050405020304" pitchFamily="18" charset="0"/>
                <a:ea typeface="宋体" panose="02010600030101010101" pitchFamily="2" charset="-122"/>
                <a:cs typeface="Times New Roman" panose="02020603050405020304" pitchFamily="18" charset="0"/>
              </a:rPr>
              <a:t>(y,2)</a:t>
            </a:r>
          </a:p>
        </p:txBody>
      </p:sp>
      <p:cxnSp>
        <p:nvCxnSpPr>
          <p:cNvPr id="6" name="直接连接符 2">
            <a:extLst>
              <a:ext uri="{FF2B5EF4-FFF2-40B4-BE49-F238E27FC236}">
                <a16:creationId xmlns:a16="http://schemas.microsoft.com/office/drawing/2014/main" id="{FDA4FEEB-E9EC-3597-2D94-DC759AC57811}"/>
              </a:ext>
            </a:extLst>
          </p:cNvPr>
          <p:cNvCxnSpPr>
            <a:cxnSpLocks noChangeShapeType="1"/>
          </p:cNvCxnSpPr>
          <p:nvPr/>
        </p:nvCxnSpPr>
        <p:spPr bwMode="auto">
          <a:xfrm>
            <a:off x="444500" y="2133600"/>
            <a:ext cx="7920038" cy="14288"/>
          </a:xfrm>
          <a:prstGeom prst="line">
            <a:avLst/>
          </a:prstGeom>
          <a:noFill/>
          <a:ln w="19050" algn="ctr">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直接连接符 8">
            <a:extLst>
              <a:ext uri="{FF2B5EF4-FFF2-40B4-BE49-F238E27FC236}">
                <a16:creationId xmlns:a16="http://schemas.microsoft.com/office/drawing/2014/main" id="{EC5C583A-0F15-0FD3-BDAE-3FA8B6F64804}"/>
              </a:ext>
            </a:extLst>
          </p:cNvPr>
          <p:cNvCxnSpPr>
            <a:cxnSpLocks noChangeShapeType="1"/>
          </p:cNvCxnSpPr>
          <p:nvPr/>
        </p:nvCxnSpPr>
        <p:spPr bwMode="auto">
          <a:xfrm>
            <a:off x="444500" y="2636838"/>
            <a:ext cx="7920038" cy="14287"/>
          </a:xfrm>
          <a:prstGeom prst="line">
            <a:avLst/>
          </a:prstGeom>
          <a:noFill/>
          <a:ln w="9525" algn="ctr">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接连接符 9">
            <a:extLst>
              <a:ext uri="{FF2B5EF4-FFF2-40B4-BE49-F238E27FC236}">
                <a16:creationId xmlns:a16="http://schemas.microsoft.com/office/drawing/2014/main" id="{DCFD2431-A5C0-5D8F-B33D-A8C47EAC5766}"/>
              </a:ext>
            </a:extLst>
          </p:cNvPr>
          <p:cNvCxnSpPr>
            <a:cxnSpLocks noChangeShapeType="1"/>
          </p:cNvCxnSpPr>
          <p:nvPr/>
        </p:nvCxnSpPr>
        <p:spPr bwMode="auto">
          <a:xfrm>
            <a:off x="468313" y="4778375"/>
            <a:ext cx="7920037" cy="14288"/>
          </a:xfrm>
          <a:prstGeom prst="line">
            <a:avLst/>
          </a:prstGeom>
          <a:noFill/>
          <a:ln w="9525" algn="ctr">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接连接符 10">
            <a:extLst>
              <a:ext uri="{FF2B5EF4-FFF2-40B4-BE49-F238E27FC236}">
                <a16:creationId xmlns:a16="http://schemas.microsoft.com/office/drawing/2014/main" id="{FD9E68A3-6240-BC08-5FBE-706B1D197E2C}"/>
              </a:ext>
            </a:extLst>
          </p:cNvPr>
          <p:cNvCxnSpPr>
            <a:cxnSpLocks noChangeShapeType="1"/>
          </p:cNvCxnSpPr>
          <p:nvPr/>
        </p:nvCxnSpPr>
        <p:spPr bwMode="auto">
          <a:xfrm>
            <a:off x="444500" y="3176588"/>
            <a:ext cx="7920038" cy="14287"/>
          </a:xfrm>
          <a:prstGeom prst="line">
            <a:avLst/>
          </a:prstGeom>
          <a:noFill/>
          <a:ln w="9525" algn="ctr">
            <a:solidFill>
              <a:schemeClr val="tx1"/>
            </a:solidFill>
            <a:prstDash val="dash"/>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接连接符 11">
            <a:extLst>
              <a:ext uri="{FF2B5EF4-FFF2-40B4-BE49-F238E27FC236}">
                <a16:creationId xmlns:a16="http://schemas.microsoft.com/office/drawing/2014/main" id="{A7CE935A-A18F-CE25-A5F8-859B0ABB990F}"/>
              </a:ext>
            </a:extLst>
          </p:cNvPr>
          <p:cNvCxnSpPr>
            <a:cxnSpLocks noChangeShapeType="1"/>
          </p:cNvCxnSpPr>
          <p:nvPr/>
        </p:nvCxnSpPr>
        <p:spPr bwMode="auto">
          <a:xfrm>
            <a:off x="444500" y="3743325"/>
            <a:ext cx="7920038" cy="14288"/>
          </a:xfrm>
          <a:prstGeom prst="line">
            <a:avLst/>
          </a:prstGeom>
          <a:noFill/>
          <a:ln w="9525" algn="ctr">
            <a:solidFill>
              <a:schemeClr val="tx1"/>
            </a:solidFill>
            <a:prstDash val="dash"/>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连接符 12">
            <a:extLst>
              <a:ext uri="{FF2B5EF4-FFF2-40B4-BE49-F238E27FC236}">
                <a16:creationId xmlns:a16="http://schemas.microsoft.com/office/drawing/2014/main" id="{2C651F67-6A05-88A7-1F5B-34FC0FF44850}"/>
              </a:ext>
            </a:extLst>
          </p:cNvPr>
          <p:cNvCxnSpPr>
            <a:cxnSpLocks noChangeShapeType="1"/>
          </p:cNvCxnSpPr>
          <p:nvPr/>
        </p:nvCxnSpPr>
        <p:spPr bwMode="auto">
          <a:xfrm>
            <a:off x="441325" y="4276725"/>
            <a:ext cx="7921625" cy="15875"/>
          </a:xfrm>
          <a:prstGeom prst="line">
            <a:avLst/>
          </a:prstGeom>
          <a:noFill/>
          <a:ln w="9525" algn="ctr">
            <a:solidFill>
              <a:schemeClr val="tx1"/>
            </a:solidFill>
            <a:prstDash val="dash"/>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912828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C726B172-318C-4529-0EDA-7A8BC196C1DC}"/>
              </a:ext>
            </a:extLst>
          </p:cNvPr>
          <p:cNvSpPr>
            <a:spLocks noGrp="1" noChangeArrowheads="1"/>
          </p:cNvSpPr>
          <p:nvPr>
            <p:ph type="title"/>
          </p:nvPr>
        </p:nvSpPr>
        <p:spPr>
          <a:xfrm>
            <a:off x="1042988" y="836613"/>
            <a:ext cx="6769100" cy="895350"/>
          </a:xfrm>
        </p:spPr>
        <p:txBody>
          <a:bodyPr/>
          <a:lstStyle/>
          <a:p>
            <a:pPr eaLnBrk="1" hangingPunct="1"/>
            <a:r>
              <a:rPr lang="zh-CN" altLang="en-US" dirty="0"/>
              <a:t>线性化能力和顺序一致性</a:t>
            </a:r>
            <a:r>
              <a:rPr lang="en-US" altLang="zh-CN" dirty="0"/>
              <a:t>(2)</a:t>
            </a:r>
            <a:endParaRPr kumimoji="1" lang="zh-CN" altLang="en-US" b="1" dirty="0">
              <a:latin typeface="华文新魏" panose="02010800040101010101" pitchFamily="2" charset="-122"/>
            </a:endParaRPr>
          </a:p>
        </p:txBody>
      </p:sp>
      <p:sp>
        <p:nvSpPr>
          <p:cNvPr id="4" name="Rectangle 27">
            <a:extLst>
              <a:ext uri="{FF2B5EF4-FFF2-40B4-BE49-F238E27FC236}">
                <a16:creationId xmlns:a16="http://schemas.microsoft.com/office/drawing/2014/main" id="{07B2EC3A-C8B2-3BA3-41BC-094515DB0F5B}"/>
              </a:ext>
            </a:extLst>
          </p:cNvPr>
          <p:cNvSpPr txBox="1">
            <a:spLocks noChangeArrowheads="1"/>
          </p:cNvSpPr>
          <p:nvPr/>
        </p:nvSpPr>
        <p:spPr bwMode="auto">
          <a:xfrm>
            <a:off x="468313" y="5138738"/>
            <a:ext cx="7920037"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eaLnBrk="1" hangingPunct="1">
              <a:lnSpc>
                <a:spcPct val="90000"/>
              </a:lnSpc>
              <a:buFont typeface="Wingdings" pitchFamily="2" charset="2"/>
              <a:buNone/>
            </a:pPr>
            <a:r>
              <a:rPr lang="zh-CN" altLang="en-US" sz="2400" b="0" kern="0" dirty="0">
                <a:solidFill>
                  <a:srgbClr val="FF0000"/>
                </a:solidFill>
              </a:rPr>
              <a:t>不满足顺序一致性</a:t>
            </a:r>
            <a:endParaRPr lang="en-US" altLang="zh-CN" sz="2400" b="0" kern="0" dirty="0">
              <a:solidFill>
                <a:srgbClr val="FF0000"/>
              </a:solidFill>
            </a:endParaRPr>
          </a:p>
          <a:p>
            <a:pPr eaLnBrk="1" hangingPunct="1">
              <a:lnSpc>
                <a:spcPct val="90000"/>
              </a:lnSpc>
              <a:buFont typeface="Wingdings" pitchFamily="2" charset="2"/>
              <a:buNone/>
            </a:pPr>
            <a:r>
              <a:rPr lang="zh-CN" altLang="en-US" sz="2400" b="1" kern="0" dirty="0">
                <a:solidFill>
                  <a:srgbClr val="FF0000"/>
                </a:solidFill>
              </a:rPr>
              <a:t>不满足线性化能力</a:t>
            </a:r>
          </a:p>
        </p:txBody>
      </p:sp>
      <p:sp>
        <p:nvSpPr>
          <p:cNvPr id="5" name="Text Box 28">
            <a:extLst>
              <a:ext uri="{FF2B5EF4-FFF2-40B4-BE49-F238E27FC236}">
                <a16:creationId xmlns:a16="http://schemas.microsoft.com/office/drawing/2014/main" id="{D87747F0-DE79-A3B1-6778-EB86553044C0}"/>
              </a:ext>
            </a:extLst>
          </p:cNvPr>
          <p:cNvSpPr txBox="1">
            <a:spLocks noChangeArrowheads="1"/>
          </p:cNvSpPr>
          <p:nvPr/>
        </p:nvSpPr>
        <p:spPr bwMode="auto">
          <a:xfrm>
            <a:off x="468313" y="2076450"/>
            <a:ext cx="7991475"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50000"/>
              </a:spcBef>
              <a:buClrTx/>
              <a:buSzTx/>
              <a:buFontTx/>
              <a:buNone/>
            </a:pPr>
            <a:r>
              <a:rPr kumimoji="1" lang="zh-CN" altLang="en-US" sz="2400" b="0" dirty="0">
                <a:latin typeface="Times" pitchFamily="2" charset="0"/>
                <a:ea typeface="宋体" panose="02010600030101010101" pitchFamily="2" charset="-122"/>
              </a:rPr>
              <a:t>             </a:t>
            </a:r>
            <a:r>
              <a:rPr kumimoji="1" lang="zh-CN" altLang="en-US" sz="2400" b="0" dirty="0">
                <a:latin typeface="Times New Roman" panose="02020603050405020304" pitchFamily="18" charset="0"/>
                <a:ea typeface="宋体" panose="02010600030101010101" pitchFamily="2" charset="-122"/>
                <a:cs typeface="Times New Roman" panose="02020603050405020304" pitchFamily="18" charset="0"/>
              </a:rPr>
              <a:t>客户</a:t>
            </a:r>
            <a:r>
              <a:rPr kumimoji="1" lang="en-US" altLang="zh-CN" sz="2400" b="0" dirty="0">
                <a:latin typeface="Times New Roman" panose="02020603050405020304" pitchFamily="18" charset="0"/>
                <a:ea typeface="宋体" panose="02010600030101010101" pitchFamily="2" charset="-122"/>
                <a:cs typeface="Times New Roman" panose="02020603050405020304" pitchFamily="18" charset="0"/>
              </a:rPr>
              <a:t>1                                                       </a:t>
            </a:r>
            <a:r>
              <a:rPr kumimoji="1" lang="zh-CN" altLang="en-US" sz="2400" b="0" dirty="0">
                <a:latin typeface="Times New Roman" panose="02020603050405020304" pitchFamily="18" charset="0"/>
                <a:ea typeface="宋体" panose="02010600030101010101" pitchFamily="2" charset="-122"/>
                <a:cs typeface="Times New Roman" panose="02020603050405020304" pitchFamily="18" charset="0"/>
              </a:rPr>
              <a:t>客户</a:t>
            </a:r>
            <a:r>
              <a:rPr kumimoji="1" lang="en-US" altLang="zh-CN" sz="2400" b="0" dirty="0">
                <a:latin typeface="Times New Roman" panose="02020603050405020304" pitchFamily="18" charset="0"/>
                <a:ea typeface="宋体" panose="02010600030101010101" pitchFamily="2" charset="-122"/>
                <a:cs typeface="Times New Roman" panose="02020603050405020304" pitchFamily="18" charset="0"/>
              </a:rPr>
              <a:t>2</a:t>
            </a:r>
          </a:p>
          <a:p>
            <a:pPr eaLnBrk="1" hangingPunct="1">
              <a:spcBef>
                <a:spcPct val="50000"/>
              </a:spcBef>
              <a:buClrTx/>
              <a:buSzTx/>
              <a:buFontTx/>
              <a:buNone/>
            </a:pPr>
            <a:r>
              <a:rPr kumimoji="1" lang="en-US" altLang="zh-CN" sz="2400" b="0"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0" dirty="0" err="1">
                <a:latin typeface="Times New Roman" panose="02020603050405020304" pitchFamily="18" charset="0"/>
                <a:ea typeface="宋体" panose="02010600030101010101" pitchFamily="2" charset="-122"/>
                <a:cs typeface="Times New Roman" panose="02020603050405020304" pitchFamily="18" charset="0"/>
              </a:rPr>
              <a:t>setBalance</a:t>
            </a:r>
            <a:r>
              <a:rPr kumimoji="1" lang="en-US" altLang="zh-CN" sz="2400" b="0" baseline="-25000" dirty="0" err="1">
                <a:latin typeface="Times New Roman" panose="02020603050405020304" pitchFamily="18" charset="0"/>
                <a:ea typeface="宋体" panose="02010600030101010101" pitchFamily="2" charset="-122"/>
                <a:cs typeface="Times New Roman" panose="02020603050405020304" pitchFamily="18" charset="0"/>
              </a:rPr>
              <a:t>B</a:t>
            </a:r>
            <a:r>
              <a:rPr kumimoji="1" lang="en-US" altLang="zh-CN" sz="2400" b="0" dirty="0">
                <a:latin typeface="Times New Roman" panose="02020603050405020304" pitchFamily="18" charset="0"/>
                <a:ea typeface="宋体" panose="02010600030101010101" pitchFamily="2" charset="-122"/>
                <a:cs typeface="Times New Roman" panose="02020603050405020304" pitchFamily="18" charset="0"/>
              </a:rPr>
              <a:t>(x,1)</a:t>
            </a:r>
          </a:p>
          <a:p>
            <a:pPr algn="ctr" eaLnBrk="1" hangingPunct="1">
              <a:spcBef>
                <a:spcPct val="50000"/>
              </a:spcBef>
              <a:buClrTx/>
              <a:buSzTx/>
              <a:buFontTx/>
              <a:buNone/>
            </a:pPr>
            <a:r>
              <a:rPr kumimoji="1" lang="en-US" altLang="zh-CN" sz="2400" b="0"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0" dirty="0" err="1">
                <a:latin typeface="Times New Roman" panose="02020603050405020304" pitchFamily="18" charset="0"/>
                <a:ea typeface="宋体" panose="02010600030101010101" pitchFamily="2" charset="-122"/>
                <a:cs typeface="Times New Roman" panose="02020603050405020304" pitchFamily="18" charset="0"/>
              </a:rPr>
              <a:t>getBalance</a:t>
            </a:r>
            <a:r>
              <a:rPr kumimoji="1" lang="en-US" altLang="zh-CN" sz="2400" b="0" baseline="-25000" dirty="0" err="1">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sz="2400" b="0" dirty="0">
                <a:latin typeface="Times New Roman" panose="02020603050405020304" pitchFamily="18" charset="0"/>
                <a:ea typeface="宋体" panose="02010600030101010101" pitchFamily="2" charset="-122"/>
                <a:cs typeface="Times New Roman" panose="02020603050405020304" pitchFamily="18" charset="0"/>
              </a:rPr>
              <a:t>(y)-&gt;2</a:t>
            </a:r>
          </a:p>
          <a:p>
            <a:pPr algn="ctr" eaLnBrk="1" hangingPunct="1">
              <a:spcBef>
                <a:spcPct val="50000"/>
              </a:spcBef>
              <a:buClrTx/>
              <a:buSzTx/>
              <a:buFontTx/>
              <a:buNone/>
            </a:pPr>
            <a:r>
              <a:rPr kumimoji="1" lang="en-US" altLang="zh-CN" sz="2400" b="0"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0" dirty="0" err="1">
                <a:latin typeface="Times New Roman" panose="02020603050405020304" pitchFamily="18" charset="0"/>
                <a:ea typeface="宋体" panose="02010600030101010101" pitchFamily="2" charset="-122"/>
                <a:cs typeface="Times New Roman" panose="02020603050405020304" pitchFamily="18" charset="0"/>
              </a:rPr>
              <a:t>getBalance</a:t>
            </a:r>
            <a:r>
              <a:rPr kumimoji="1" lang="en-US" altLang="zh-CN" sz="2400" b="0" baseline="-25000" dirty="0" err="1">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sz="2400" b="0" dirty="0">
                <a:latin typeface="Times New Roman" panose="02020603050405020304" pitchFamily="18" charset="0"/>
                <a:ea typeface="宋体" panose="02010600030101010101" pitchFamily="2" charset="-122"/>
                <a:cs typeface="Times New Roman" panose="02020603050405020304" pitchFamily="18" charset="0"/>
              </a:rPr>
              <a:t>(x) -&gt;0</a:t>
            </a:r>
          </a:p>
          <a:p>
            <a:pPr eaLnBrk="1" hangingPunct="1">
              <a:spcBef>
                <a:spcPct val="50000"/>
              </a:spcBef>
              <a:buClrTx/>
              <a:buSzTx/>
              <a:buFontTx/>
              <a:buNone/>
            </a:pPr>
            <a:r>
              <a:rPr kumimoji="1" lang="en-US" altLang="zh-CN" sz="2400" b="0"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0" dirty="0" err="1">
                <a:latin typeface="Times New Roman" panose="02020603050405020304" pitchFamily="18" charset="0"/>
                <a:ea typeface="宋体" panose="02010600030101010101" pitchFamily="2" charset="-122"/>
                <a:cs typeface="Times New Roman" panose="02020603050405020304" pitchFamily="18" charset="0"/>
              </a:rPr>
              <a:t>setBalance</a:t>
            </a:r>
            <a:r>
              <a:rPr kumimoji="1" lang="en-US" altLang="zh-CN" sz="2400" b="0" baseline="-25000" dirty="0" err="1">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sz="2400" b="0" dirty="0">
                <a:latin typeface="Times New Roman" panose="02020603050405020304" pitchFamily="18" charset="0"/>
                <a:ea typeface="宋体" panose="02010600030101010101" pitchFamily="2" charset="-122"/>
                <a:cs typeface="Times New Roman" panose="02020603050405020304" pitchFamily="18" charset="0"/>
              </a:rPr>
              <a:t>(y,2)</a:t>
            </a:r>
          </a:p>
        </p:txBody>
      </p:sp>
      <p:cxnSp>
        <p:nvCxnSpPr>
          <p:cNvPr id="6" name="直接连接符 2">
            <a:extLst>
              <a:ext uri="{FF2B5EF4-FFF2-40B4-BE49-F238E27FC236}">
                <a16:creationId xmlns:a16="http://schemas.microsoft.com/office/drawing/2014/main" id="{FDA4FEEB-E9EC-3597-2D94-DC759AC57811}"/>
              </a:ext>
            </a:extLst>
          </p:cNvPr>
          <p:cNvCxnSpPr>
            <a:cxnSpLocks noChangeShapeType="1"/>
          </p:cNvCxnSpPr>
          <p:nvPr/>
        </p:nvCxnSpPr>
        <p:spPr bwMode="auto">
          <a:xfrm>
            <a:off x="444500" y="2133600"/>
            <a:ext cx="7920038" cy="14288"/>
          </a:xfrm>
          <a:prstGeom prst="line">
            <a:avLst/>
          </a:prstGeom>
          <a:noFill/>
          <a:ln w="19050" algn="ctr">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直接连接符 8">
            <a:extLst>
              <a:ext uri="{FF2B5EF4-FFF2-40B4-BE49-F238E27FC236}">
                <a16:creationId xmlns:a16="http://schemas.microsoft.com/office/drawing/2014/main" id="{EC5C583A-0F15-0FD3-BDAE-3FA8B6F64804}"/>
              </a:ext>
            </a:extLst>
          </p:cNvPr>
          <p:cNvCxnSpPr>
            <a:cxnSpLocks noChangeShapeType="1"/>
          </p:cNvCxnSpPr>
          <p:nvPr/>
        </p:nvCxnSpPr>
        <p:spPr bwMode="auto">
          <a:xfrm>
            <a:off x="444500" y="2636838"/>
            <a:ext cx="7920038" cy="14287"/>
          </a:xfrm>
          <a:prstGeom prst="line">
            <a:avLst/>
          </a:prstGeom>
          <a:noFill/>
          <a:ln w="9525" algn="ctr">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接连接符 9">
            <a:extLst>
              <a:ext uri="{FF2B5EF4-FFF2-40B4-BE49-F238E27FC236}">
                <a16:creationId xmlns:a16="http://schemas.microsoft.com/office/drawing/2014/main" id="{DCFD2431-A5C0-5D8F-B33D-A8C47EAC5766}"/>
              </a:ext>
            </a:extLst>
          </p:cNvPr>
          <p:cNvCxnSpPr>
            <a:cxnSpLocks noChangeShapeType="1"/>
          </p:cNvCxnSpPr>
          <p:nvPr/>
        </p:nvCxnSpPr>
        <p:spPr bwMode="auto">
          <a:xfrm>
            <a:off x="468313" y="4778375"/>
            <a:ext cx="7920037" cy="14288"/>
          </a:xfrm>
          <a:prstGeom prst="line">
            <a:avLst/>
          </a:prstGeom>
          <a:noFill/>
          <a:ln w="9525" algn="ctr">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接连接符 10">
            <a:extLst>
              <a:ext uri="{FF2B5EF4-FFF2-40B4-BE49-F238E27FC236}">
                <a16:creationId xmlns:a16="http://schemas.microsoft.com/office/drawing/2014/main" id="{FD9E68A3-6240-BC08-5FBE-706B1D197E2C}"/>
              </a:ext>
            </a:extLst>
          </p:cNvPr>
          <p:cNvCxnSpPr>
            <a:cxnSpLocks noChangeShapeType="1"/>
          </p:cNvCxnSpPr>
          <p:nvPr/>
        </p:nvCxnSpPr>
        <p:spPr bwMode="auto">
          <a:xfrm>
            <a:off x="444500" y="3176588"/>
            <a:ext cx="7920038" cy="14287"/>
          </a:xfrm>
          <a:prstGeom prst="line">
            <a:avLst/>
          </a:prstGeom>
          <a:noFill/>
          <a:ln w="9525" algn="ctr">
            <a:solidFill>
              <a:schemeClr val="tx1"/>
            </a:solidFill>
            <a:prstDash val="dash"/>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接连接符 11">
            <a:extLst>
              <a:ext uri="{FF2B5EF4-FFF2-40B4-BE49-F238E27FC236}">
                <a16:creationId xmlns:a16="http://schemas.microsoft.com/office/drawing/2014/main" id="{A7CE935A-A18F-CE25-A5F8-859B0ABB990F}"/>
              </a:ext>
            </a:extLst>
          </p:cNvPr>
          <p:cNvCxnSpPr>
            <a:cxnSpLocks noChangeShapeType="1"/>
          </p:cNvCxnSpPr>
          <p:nvPr/>
        </p:nvCxnSpPr>
        <p:spPr bwMode="auto">
          <a:xfrm>
            <a:off x="444500" y="3743325"/>
            <a:ext cx="7920038" cy="14288"/>
          </a:xfrm>
          <a:prstGeom prst="line">
            <a:avLst/>
          </a:prstGeom>
          <a:noFill/>
          <a:ln w="9525" algn="ctr">
            <a:solidFill>
              <a:schemeClr val="tx1"/>
            </a:solidFill>
            <a:prstDash val="dash"/>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连接符 12">
            <a:extLst>
              <a:ext uri="{FF2B5EF4-FFF2-40B4-BE49-F238E27FC236}">
                <a16:creationId xmlns:a16="http://schemas.microsoft.com/office/drawing/2014/main" id="{2C651F67-6A05-88A7-1F5B-34FC0FF44850}"/>
              </a:ext>
            </a:extLst>
          </p:cNvPr>
          <p:cNvCxnSpPr>
            <a:cxnSpLocks noChangeShapeType="1"/>
          </p:cNvCxnSpPr>
          <p:nvPr/>
        </p:nvCxnSpPr>
        <p:spPr bwMode="auto">
          <a:xfrm>
            <a:off x="441325" y="4276725"/>
            <a:ext cx="7921625" cy="15875"/>
          </a:xfrm>
          <a:prstGeom prst="line">
            <a:avLst/>
          </a:prstGeom>
          <a:noFill/>
          <a:ln w="9525" algn="ctr">
            <a:solidFill>
              <a:schemeClr val="tx1"/>
            </a:solidFill>
            <a:prstDash val="dash"/>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858845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EB43B580-CD2E-91F4-78B2-2B3BE8400F20}"/>
              </a:ext>
            </a:extLst>
          </p:cNvPr>
          <p:cNvSpPr>
            <a:spLocks noGrp="1" noChangeArrowheads="1"/>
          </p:cNvSpPr>
          <p:nvPr>
            <p:ph type="title"/>
          </p:nvPr>
        </p:nvSpPr>
        <p:spPr>
          <a:xfrm>
            <a:off x="1042988" y="836613"/>
            <a:ext cx="6769100" cy="895350"/>
          </a:xfrm>
        </p:spPr>
        <p:txBody>
          <a:bodyPr/>
          <a:lstStyle/>
          <a:p>
            <a:pPr eaLnBrk="1" hangingPunct="1"/>
            <a:r>
              <a:rPr kumimoji="1" lang="zh-CN" altLang="en-US" b="1">
                <a:latin typeface="华文新魏" panose="02010800040101010101" pitchFamily="2" charset="-122"/>
              </a:rPr>
              <a:t>第</a:t>
            </a:r>
            <a:r>
              <a:rPr kumimoji="1" lang="en-US" altLang="zh-CN" b="1">
                <a:latin typeface="华文新魏" panose="02010800040101010101" pitchFamily="2" charset="-122"/>
              </a:rPr>
              <a:t>6</a:t>
            </a:r>
            <a:r>
              <a:rPr kumimoji="1" lang="zh-CN" altLang="en-US" b="1">
                <a:latin typeface="华文新魏" panose="02010800040101010101" pitchFamily="2" charset="-122"/>
              </a:rPr>
              <a:t>章 复制</a:t>
            </a:r>
          </a:p>
        </p:txBody>
      </p:sp>
      <p:sp>
        <p:nvSpPr>
          <p:cNvPr id="16386" name="Rectangle 3">
            <a:extLst>
              <a:ext uri="{FF2B5EF4-FFF2-40B4-BE49-F238E27FC236}">
                <a16:creationId xmlns:a16="http://schemas.microsoft.com/office/drawing/2014/main" id="{50B5A8F2-7232-D645-622F-1DD72025CF22}"/>
              </a:ext>
            </a:extLst>
          </p:cNvPr>
          <p:cNvSpPr>
            <a:spLocks noGrp="1" noChangeArrowheads="1"/>
          </p:cNvSpPr>
          <p:nvPr>
            <p:ph type="body" idx="1"/>
          </p:nvPr>
        </p:nvSpPr>
        <p:spPr>
          <a:xfrm>
            <a:off x="971550" y="1916113"/>
            <a:ext cx="7416800" cy="3960812"/>
          </a:xfrm>
        </p:spPr>
        <p:txBody>
          <a:bodyPr/>
          <a:lstStyle/>
          <a:p>
            <a:pPr eaLnBrk="1" hangingPunct="1">
              <a:buClr>
                <a:srgbClr val="000099"/>
              </a:buClr>
            </a:pPr>
            <a:r>
              <a:rPr kumimoji="1" lang="zh-CN" altLang="en-US">
                <a:solidFill>
                  <a:srgbClr val="CC0000"/>
                </a:solidFill>
                <a:latin typeface="Times New Roman" panose="02020603050405020304" pitchFamily="18" charset="0"/>
              </a:rPr>
              <a:t>简介</a:t>
            </a:r>
            <a:r>
              <a:rPr lang="zh-CN" altLang="en-US"/>
              <a:t> </a:t>
            </a:r>
          </a:p>
          <a:p>
            <a:pPr eaLnBrk="1" hangingPunct="1">
              <a:lnSpc>
                <a:spcPct val="120000"/>
              </a:lnSpc>
              <a:buClr>
                <a:srgbClr val="000099"/>
              </a:buClr>
            </a:pPr>
            <a:r>
              <a:rPr kumimoji="1" lang="zh-CN" altLang="en-US">
                <a:solidFill>
                  <a:srgbClr val="003399"/>
                </a:solidFill>
                <a:latin typeface="Times New Roman" panose="02020603050405020304" pitchFamily="18" charset="0"/>
              </a:rPr>
              <a:t>系统模型</a:t>
            </a:r>
          </a:p>
          <a:p>
            <a:pPr eaLnBrk="1" hangingPunct="1"/>
            <a:r>
              <a:rPr kumimoji="1" lang="zh-CN" altLang="en-US">
                <a:solidFill>
                  <a:srgbClr val="003399"/>
                </a:solidFill>
                <a:latin typeface="Times New Roman" panose="02020603050405020304" pitchFamily="18" charset="0"/>
              </a:rPr>
              <a:t>容错服务</a:t>
            </a:r>
            <a:endParaRPr kumimoji="1" lang="en-US" altLang="zh-CN">
              <a:solidFill>
                <a:srgbClr val="003399"/>
              </a:solidFill>
              <a:latin typeface="Times New Roman" panose="02020603050405020304" pitchFamily="18" charset="0"/>
            </a:endParaRPr>
          </a:p>
          <a:p>
            <a:pPr eaLnBrk="1" hangingPunct="1"/>
            <a:r>
              <a:rPr kumimoji="1" lang="zh-CN" altLang="en-US">
                <a:solidFill>
                  <a:srgbClr val="003399"/>
                </a:solidFill>
                <a:latin typeface="Times New Roman" panose="02020603050405020304" pitchFamily="18" charset="0"/>
              </a:rPr>
              <a:t>复制数据上的事务</a:t>
            </a:r>
          </a:p>
          <a:p>
            <a:pPr eaLnBrk="1" hangingPunct="1"/>
            <a:r>
              <a:rPr kumimoji="1" lang="zh-CN" altLang="en-US">
                <a:solidFill>
                  <a:srgbClr val="003399"/>
                </a:solidFill>
                <a:latin typeface="Times New Roman" panose="02020603050405020304" pitchFamily="18" charset="0"/>
              </a:rPr>
              <a:t>高可用服务的实例研究：</a:t>
            </a:r>
            <a:r>
              <a:rPr kumimoji="1" lang="en-US" altLang="zh-CN">
                <a:solidFill>
                  <a:srgbClr val="003399"/>
                </a:solidFill>
                <a:latin typeface="Times New Roman" panose="02020603050405020304" pitchFamily="18" charset="0"/>
              </a:rPr>
              <a:t>gossip</a:t>
            </a:r>
            <a:r>
              <a:rPr kumimoji="1" lang="zh-CN" altLang="en-US">
                <a:solidFill>
                  <a:srgbClr val="003399"/>
                </a:solidFill>
                <a:latin typeface="Times New Roman" panose="02020603050405020304" pitchFamily="18" charset="0"/>
              </a:rPr>
              <a:t>体系结构、</a:t>
            </a:r>
            <a:r>
              <a:rPr kumimoji="1" lang="en-US" altLang="zh-CN">
                <a:solidFill>
                  <a:srgbClr val="003399"/>
                </a:solidFill>
                <a:latin typeface="Times New Roman" panose="02020603050405020304" pitchFamily="18" charset="0"/>
              </a:rPr>
              <a:t>Bayou</a:t>
            </a:r>
            <a:r>
              <a:rPr kumimoji="1" lang="zh-CN" altLang="en-US">
                <a:solidFill>
                  <a:srgbClr val="003399"/>
                </a:solidFill>
                <a:latin typeface="Times New Roman" panose="02020603050405020304" pitchFamily="18" charset="0"/>
              </a:rPr>
              <a:t>和</a:t>
            </a:r>
            <a:r>
              <a:rPr kumimoji="1" lang="en-US" altLang="zh-CN">
                <a:solidFill>
                  <a:srgbClr val="003399"/>
                </a:solidFill>
                <a:latin typeface="Times New Roman" panose="02020603050405020304" pitchFamily="18" charset="0"/>
              </a:rPr>
              <a:t>Coda</a:t>
            </a:r>
          </a:p>
          <a:p>
            <a:pPr eaLnBrk="1" hangingPunct="1"/>
            <a:r>
              <a:rPr kumimoji="1" lang="zh-CN" altLang="en-US">
                <a:solidFill>
                  <a:srgbClr val="003399"/>
                </a:solidFill>
                <a:latin typeface="Times New Roman" panose="02020603050405020304" pitchFamily="18" charset="0"/>
              </a:rPr>
              <a:t>小结</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C726B172-318C-4529-0EDA-7A8BC196C1DC}"/>
              </a:ext>
            </a:extLst>
          </p:cNvPr>
          <p:cNvSpPr>
            <a:spLocks noGrp="1" noChangeArrowheads="1"/>
          </p:cNvSpPr>
          <p:nvPr>
            <p:ph type="title"/>
          </p:nvPr>
        </p:nvSpPr>
        <p:spPr>
          <a:xfrm>
            <a:off x="1042988" y="836613"/>
            <a:ext cx="6769100" cy="895350"/>
          </a:xfrm>
        </p:spPr>
        <p:txBody>
          <a:bodyPr/>
          <a:lstStyle/>
          <a:p>
            <a:pPr eaLnBrk="1" hangingPunct="1"/>
            <a:r>
              <a:rPr lang="zh-CN" altLang="en-US" dirty="0"/>
              <a:t>线性化能力和顺序一致性</a:t>
            </a:r>
            <a:r>
              <a:rPr lang="en-US" altLang="zh-CN" dirty="0"/>
              <a:t>(3)</a:t>
            </a:r>
            <a:endParaRPr kumimoji="1" lang="zh-CN" altLang="en-US" b="1" dirty="0">
              <a:latin typeface="华文新魏" panose="02010800040101010101" pitchFamily="2" charset="-122"/>
            </a:endParaRPr>
          </a:p>
        </p:txBody>
      </p:sp>
      <p:sp>
        <p:nvSpPr>
          <p:cNvPr id="4" name="Rectangle 27">
            <a:extLst>
              <a:ext uri="{FF2B5EF4-FFF2-40B4-BE49-F238E27FC236}">
                <a16:creationId xmlns:a16="http://schemas.microsoft.com/office/drawing/2014/main" id="{07B2EC3A-C8B2-3BA3-41BC-094515DB0F5B}"/>
              </a:ext>
            </a:extLst>
          </p:cNvPr>
          <p:cNvSpPr txBox="1">
            <a:spLocks noChangeArrowheads="1"/>
          </p:cNvSpPr>
          <p:nvPr/>
        </p:nvSpPr>
        <p:spPr bwMode="auto">
          <a:xfrm>
            <a:off x="468313" y="5138738"/>
            <a:ext cx="7920037"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eaLnBrk="1" hangingPunct="1">
              <a:lnSpc>
                <a:spcPct val="90000"/>
              </a:lnSpc>
              <a:buFont typeface="Wingdings" pitchFamily="2" charset="2"/>
              <a:buNone/>
            </a:pPr>
            <a:r>
              <a:rPr lang="zh-CN" altLang="en-US" sz="2400" b="0" kern="0" dirty="0"/>
              <a:t>满足顺序一致性</a:t>
            </a:r>
            <a:endParaRPr lang="en-US" altLang="zh-CN" sz="2400" b="0" kern="0" dirty="0"/>
          </a:p>
          <a:p>
            <a:pPr eaLnBrk="1" hangingPunct="1">
              <a:lnSpc>
                <a:spcPct val="90000"/>
              </a:lnSpc>
              <a:buFont typeface="Wingdings" pitchFamily="2" charset="2"/>
              <a:buNone/>
            </a:pPr>
            <a:r>
              <a:rPr lang="zh-CN" altLang="en-US" sz="2400" b="1" kern="0" dirty="0"/>
              <a:t>满足线性化能力</a:t>
            </a:r>
          </a:p>
        </p:txBody>
      </p:sp>
      <p:sp>
        <p:nvSpPr>
          <p:cNvPr id="5" name="Text Box 28">
            <a:extLst>
              <a:ext uri="{FF2B5EF4-FFF2-40B4-BE49-F238E27FC236}">
                <a16:creationId xmlns:a16="http://schemas.microsoft.com/office/drawing/2014/main" id="{D87747F0-DE79-A3B1-6778-EB86553044C0}"/>
              </a:ext>
            </a:extLst>
          </p:cNvPr>
          <p:cNvSpPr txBox="1">
            <a:spLocks noChangeArrowheads="1"/>
          </p:cNvSpPr>
          <p:nvPr/>
        </p:nvSpPr>
        <p:spPr bwMode="auto">
          <a:xfrm>
            <a:off x="468313" y="2076450"/>
            <a:ext cx="7991475"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50000"/>
              </a:spcBef>
              <a:buClrTx/>
              <a:buSzTx/>
              <a:buFontTx/>
              <a:buNone/>
            </a:pPr>
            <a:r>
              <a:rPr kumimoji="1" lang="zh-CN" altLang="en-US" sz="2400" b="0" dirty="0">
                <a:latin typeface="Times" pitchFamily="2" charset="0"/>
                <a:ea typeface="宋体" panose="02010600030101010101" pitchFamily="2" charset="-122"/>
              </a:rPr>
              <a:t>             </a:t>
            </a:r>
            <a:r>
              <a:rPr kumimoji="1" lang="zh-CN" altLang="en-US" sz="2400" b="0" dirty="0">
                <a:latin typeface="Times New Roman" panose="02020603050405020304" pitchFamily="18" charset="0"/>
                <a:ea typeface="宋体" panose="02010600030101010101" pitchFamily="2" charset="-122"/>
                <a:cs typeface="Times New Roman" panose="02020603050405020304" pitchFamily="18" charset="0"/>
              </a:rPr>
              <a:t>客户</a:t>
            </a:r>
            <a:r>
              <a:rPr kumimoji="1" lang="en-US" altLang="zh-CN" sz="2400" b="0" dirty="0">
                <a:latin typeface="Times New Roman" panose="02020603050405020304" pitchFamily="18" charset="0"/>
                <a:ea typeface="宋体" panose="02010600030101010101" pitchFamily="2" charset="-122"/>
                <a:cs typeface="Times New Roman" panose="02020603050405020304" pitchFamily="18" charset="0"/>
              </a:rPr>
              <a:t>1                                                       </a:t>
            </a:r>
            <a:r>
              <a:rPr kumimoji="1" lang="zh-CN" altLang="en-US" sz="2400" b="0" dirty="0">
                <a:latin typeface="Times New Roman" panose="02020603050405020304" pitchFamily="18" charset="0"/>
                <a:ea typeface="宋体" panose="02010600030101010101" pitchFamily="2" charset="-122"/>
                <a:cs typeface="Times New Roman" panose="02020603050405020304" pitchFamily="18" charset="0"/>
              </a:rPr>
              <a:t>客户</a:t>
            </a:r>
            <a:r>
              <a:rPr kumimoji="1" lang="en-US" altLang="zh-CN" sz="2400" b="0" dirty="0">
                <a:latin typeface="Times New Roman" panose="02020603050405020304" pitchFamily="18" charset="0"/>
                <a:ea typeface="宋体" panose="02010600030101010101" pitchFamily="2" charset="-122"/>
                <a:cs typeface="Times New Roman" panose="02020603050405020304" pitchFamily="18" charset="0"/>
              </a:rPr>
              <a:t>2</a:t>
            </a:r>
          </a:p>
          <a:p>
            <a:pPr eaLnBrk="1" hangingPunct="1">
              <a:spcBef>
                <a:spcPct val="50000"/>
              </a:spcBef>
              <a:buClrTx/>
              <a:buSzTx/>
              <a:buFontTx/>
              <a:buNone/>
            </a:pPr>
            <a:r>
              <a:rPr kumimoji="1" lang="en-US" altLang="zh-CN" sz="2400" b="0"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0" dirty="0" err="1">
                <a:latin typeface="Times New Roman" panose="02020603050405020304" pitchFamily="18" charset="0"/>
                <a:ea typeface="宋体" panose="02010600030101010101" pitchFamily="2" charset="-122"/>
                <a:cs typeface="Times New Roman" panose="02020603050405020304" pitchFamily="18" charset="0"/>
              </a:rPr>
              <a:t>setBalance</a:t>
            </a:r>
            <a:r>
              <a:rPr kumimoji="1" lang="en-US" altLang="zh-CN" sz="2400" b="0" baseline="-25000" dirty="0" err="1">
                <a:latin typeface="Times New Roman" panose="02020603050405020304" pitchFamily="18" charset="0"/>
                <a:ea typeface="宋体" panose="02010600030101010101" pitchFamily="2" charset="-122"/>
                <a:cs typeface="Times New Roman" panose="02020603050405020304" pitchFamily="18" charset="0"/>
              </a:rPr>
              <a:t>B</a:t>
            </a:r>
            <a:r>
              <a:rPr kumimoji="1" lang="en-US" altLang="zh-CN" sz="2400" b="0" dirty="0">
                <a:latin typeface="Times New Roman" panose="02020603050405020304" pitchFamily="18" charset="0"/>
                <a:ea typeface="宋体" panose="02010600030101010101" pitchFamily="2" charset="-122"/>
                <a:cs typeface="Times New Roman" panose="02020603050405020304" pitchFamily="18" charset="0"/>
              </a:rPr>
              <a:t>(x,1)</a:t>
            </a:r>
          </a:p>
          <a:p>
            <a:pPr algn="ctr" eaLnBrk="1" hangingPunct="1">
              <a:spcBef>
                <a:spcPct val="50000"/>
              </a:spcBef>
              <a:buClrTx/>
              <a:buSzTx/>
              <a:buFontTx/>
              <a:buNone/>
            </a:pPr>
            <a:r>
              <a:rPr kumimoji="1" lang="en-US" altLang="zh-CN" sz="2400" b="0"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0" dirty="0" err="1">
                <a:latin typeface="Times New Roman" panose="02020603050405020304" pitchFamily="18" charset="0"/>
                <a:ea typeface="宋体" panose="02010600030101010101" pitchFamily="2" charset="-122"/>
                <a:cs typeface="Times New Roman" panose="02020603050405020304" pitchFamily="18" charset="0"/>
              </a:rPr>
              <a:t>getBalance</a:t>
            </a:r>
            <a:r>
              <a:rPr kumimoji="1" lang="en-US" altLang="zh-CN" sz="2400" b="0" baseline="-25000" dirty="0" err="1">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sz="2400" b="0" dirty="0">
                <a:latin typeface="Times New Roman" panose="02020603050405020304" pitchFamily="18" charset="0"/>
                <a:ea typeface="宋体" panose="02010600030101010101" pitchFamily="2" charset="-122"/>
                <a:cs typeface="Times New Roman" panose="02020603050405020304" pitchFamily="18" charset="0"/>
              </a:rPr>
              <a:t>(y)-&gt;0</a:t>
            </a:r>
          </a:p>
          <a:p>
            <a:pPr algn="ctr" eaLnBrk="1" hangingPunct="1">
              <a:spcBef>
                <a:spcPct val="50000"/>
              </a:spcBef>
              <a:buClrTx/>
              <a:buSzTx/>
              <a:buFontTx/>
              <a:buNone/>
            </a:pPr>
            <a:r>
              <a:rPr kumimoji="1" lang="en-US" altLang="zh-CN" sz="2400" b="0"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0" dirty="0" err="1">
                <a:latin typeface="Times New Roman" panose="02020603050405020304" pitchFamily="18" charset="0"/>
                <a:ea typeface="宋体" panose="02010600030101010101" pitchFamily="2" charset="-122"/>
                <a:cs typeface="Times New Roman" panose="02020603050405020304" pitchFamily="18" charset="0"/>
              </a:rPr>
              <a:t>getBalance</a:t>
            </a:r>
            <a:r>
              <a:rPr kumimoji="1" lang="en-US" altLang="zh-CN" sz="2400" b="0" baseline="-25000" dirty="0" err="1">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sz="2400" b="0" dirty="0">
                <a:latin typeface="Times New Roman" panose="02020603050405020304" pitchFamily="18" charset="0"/>
                <a:ea typeface="宋体" panose="02010600030101010101" pitchFamily="2" charset="-122"/>
                <a:cs typeface="Times New Roman" panose="02020603050405020304" pitchFamily="18" charset="0"/>
              </a:rPr>
              <a:t>(x) -&gt;1</a:t>
            </a:r>
          </a:p>
          <a:p>
            <a:pPr eaLnBrk="1" hangingPunct="1">
              <a:spcBef>
                <a:spcPct val="50000"/>
              </a:spcBef>
              <a:buClrTx/>
              <a:buSzTx/>
              <a:buFontTx/>
              <a:buNone/>
            </a:pPr>
            <a:r>
              <a:rPr kumimoji="1" lang="en-US" altLang="zh-CN" sz="2400" b="0"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0" dirty="0" err="1">
                <a:latin typeface="Times New Roman" panose="02020603050405020304" pitchFamily="18" charset="0"/>
                <a:ea typeface="宋体" panose="02010600030101010101" pitchFamily="2" charset="-122"/>
                <a:cs typeface="Times New Roman" panose="02020603050405020304" pitchFamily="18" charset="0"/>
              </a:rPr>
              <a:t>setBalance</a:t>
            </a:r>
            <a:r>
              <a:rPr kumimoji="1" lang="en-US" altLang="zh-CN" sz="2400" b="0" baseline="-25000" dirty="0" err="1">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sz="2400" b="0" dirty="0">
                <a:latin typeface="Times New Roman" panose="02020603050405020304" pitchFamily="18" charset="0"/>
                <a:ea typeface="宋体" panose="02010600030101010101" pitchFamily="2" charset="-122"/>
                <a:cs typeface="Times New Roman" panose="02020603050405020304" pitchFamily="18" charset="0"/>
              </a:rPr>
              <a:t>(y,2)</a:t>
            </a:r>
          </a:p>
        </p:txBody>
      </p:sp>
      <p:cxnSp>
        <p:nvCxnSpPr>
          <p:cNvPr id="6" name="直接连接符 2">
            <a:extLst>
              <a:ext uri="{FF2B5EF4-FFF2-40B4-BE49-F238E27FC236}">
                <a16:creationId xmlns:a16="http://schemas.microsoft.com/office/drawing/2014/main" id="{FDA4FEEB-E9EC-3597-2D94-DC759AC57811}"/>
              </a:ext>
            </a:extLst>
          </p:cNvPr>
          <p:cNvCxnSpPr>
            <a:cxnSpLocks noChangeShapeType="1"/>
          </p:cNvCxnSpPr>
          <p:nvPr/>
        </p:nvCxnSpPr>
        <p:spPr bwMode="auto">
          <a:xfrm>
            <a:off x="444500" y="2133600"/>
            <a:ext cx="7920038" cy="14288"/>
          </a:xfrm>
          <a:prstGeom prst="line">
            <a:avLst/>
          </a:prstGeom>
          <a:noFill/>
          <a:ln w="19050" algn="ctr">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直接连接符 8">
            <a:extLst>
              <a:ext uri="{FF2B5EF4-FFF2-40B4-BE49-F238E27FC236}">
                <a16:creationId xmlns:a16="http://schemas.microsoft.com/office/drawing/2014/main" id="{EC5C583A-0F15-0FD3-BDAE-3FA8B6F64804}"/>
              </a:ext>
            </a:extLst>
          </p:cNvPr>
          <p:cNvCxnSpPr>
            <a:cxnSpLocks noChangeShapeType="1"/>
          </p:cNvCxnSpPr>
          <p:nvPr/>
        </p:nvCxnSpPr>
        <p:spPr bwMode="auto">
          <a:xfrm>
            <a:off x="444500" y="2636838"/>
            <a:ext cx="7920038" cy="14287"/>
          </a:xfrm>
          <a:prstGeom prst="line">
            <a:avLst/>
          </a:prstGeom>
          <a:noFill/>
          <a:ln w="9525" algn="ctr">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接连接符 9">
            <a:extLst>
              <a:ext uri="{FF2B5EF4-FFF2-40B4-BE49-F238E27FC236}">
                <a16:creationId xmlns:a16="http://schemas.microsoft.com/office/drawing/2014/main" id="{DCFD2431-A5C0-5D8F-B33D-A8C47EAC5766}"/>
              </a:ext>
            </a:extLst>
          </p:cNvPr>
          <p:cNvCxnSpPr>
            <a:cxnSpLocks noChangeShapeType="1"/>
          </p:cNvCxnSpPr>
          <p:nvPr/>
        </p:nvCxnSpPr>
        <p:spPr bwMode="auto">
          <a:xfrm>
            <a:off x="468313" y="4778375"/>
            <a:ext cx="7920037" cy="14288"/>
          </a:xfrm>
          <a:prstGeom prst="line">
            <a:avLst/>
          </a:prstGeom>
          <a:noFill/>
          <a:ln w="9525" algn="ctr">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接连接符 10">
            <a:extLst>
              <a:ext uri="{FF2B5EF4-FFF2-40B4-BE49-F238E27FC236}">
                <a16:creationId xmlns:a16="http://schemas.microsoft.com/office/drawing/2014/main" id="{FD9E68A3-6240-BC08-5FBE-706B1D197E2C}"/>
              </a:ext>
            </a:extLst>
          </p:cNvPr>
          <p:cNvCxnSpPr>
            <a:cxnSpLocks noChangeShapeType="1"/>
          </p:cNvCxnSpPr>
          <p:nvPr/>
        </p:nvCxnSpPr>
        <p:spPr bwMode="auto">
          <a:xfrm>
            <a:off x="444500" y="3176588"/>
            <a:ext cx="7920038" cy="14287"/>
          </a:xfrm>
          <a:prstGeom prst="line">
            <a:avLst/>
          </a:prstGeom>
          <a:noFill/>
          <a:ln w="9525" algn="ctr">
            <a:solidFill>
              <a:schemeClr val="tx1"/>
            </a:solidFill>
            <a:prstDash val="dash"/>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接连接符 11">
            <a:extLst>
              <a:ext uri="{FF2B5EF4-FFF2-40B4-BE49-F238E27FC236}">
                <a16:creationId xmlns:a16="http://schemas.microsoft.com/office/drawing/2014/main" id="{A7CE935A-A18F-CE25-A5F8-859B0ABB990F}"/>
              </a:ext>
            </a:extLst>
          </p:cNvPr>
          <p:cNvCxnSpPr>
            <a:cxnSpLocks noChangeShapeType="1"/>
          </p:cNvCxnSpPr>
          <p:nvPr/>
        </p:nvCxnSpPr>
        <p:spPr bwMode="auto">
          <a:xfrm>
            <a:off x="444500" y="3743325"/>
            <a:ext cx="7920038" cy="14288"/>
          </a:xfrm>
          <a:prstGeom prst="line">
            <a:avLst/>
          </a:prstGeom>
          <a:noFill/>
          <a:ln w="9525" algn="ctr">
            <a:solidFill>
              <a:schemeClr val="tx1"/>
            </a:solidFill>
            <a:prstDash val="dash"/>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连接符 12">
            <a:extLst>
              <a:ext uri="{FF2B5EF4-FFF2-40B4-BE49-F238E27FC236}">
                <a16:creationId xmlns:a16="http://schemas.microsoft.com/office/drawing/2014/main" id="{2C651F67-6A05-88A7-1F5B-34FC0FF44850}"/>
              </a:ext>
            </a:extLst>
          </p:cNvPr>
          <p:cNvCxnSpPr>
            <a:cxnSpLocks noChangeShapeType="1"/>
          </p:cNvCxnSpPr>
          <p:nvPr/>
        </p:nvCxnSpPr>
        <p:spPr bwMode="auto">
          <a:xfrm>
            <a:off x="441325" y="4276725"/>
            <a:ext cx="7921625" cy="15875"/>
          </a:xfrm>
          <a:prstGeom prst="line">
            <a:avLst/>
          </a:prstGeom>
          <a:noFill/>
          <a:ln w="9525" algn="ctr">
            <a:solidFill>
              <a:schemeClr val="tx1"/>
            </a:solidFill>
            <a:prstDash val="dash"/>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6255051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a:extLst>
              <a:ext uri="{FF2B5EF4-FFF2-40B4-BE49-F238E27FC236}">
                <a16:creationId xmlns:a16="http://schemas.microsoft.com/office/drawing/2014/main" id="{71E4FDDA-9CEF-451F-8F37-FA72AB3B0DB1}"/>
              </a:ext>
            </a:extLst>
          </p:cNvPr>
          <p:cNvSpPr>
            <a:spLocks noGrp="1" noChangeArrowheads="1"/>
          </p:cNvSpPr>
          <p:nvPr>
            <p:ph type="title"/>
          </p:nvPr>
        </p:nvSpPr>
        <p:spPr/>
        <p:txBody>
          <a:bodyPr/>
          <a:lstStyle/>
          <a:p>
            <a:r>
              <a:rPr lang="zh-CN" altLang="en-US" dirty="0"/>
              <a:t>容错服务</a:t>
            </a:r>
          </a:p>
        </p:txBody>
      </p:sp>
      <p:sp>
        <p:nvSpPr>
          <p:cNvPr id="31747" name="内容占位符 2">
            <a:extLst>
              <a:ext uri="{FF2B5EF4-FFF2-40B4-BE49-F238E27FC236}">
                <a16:creationId xmlns:a16="http://schemas.microsoft.com/office/drawing/2014/main" id="{F5E2D2BA-D099-4388-98D6-BB5866B44227}"/>
              </a:ext>
            </a:extLst>
          </p:cNvPr>
          <p:cNvSpPr>
            <a:spLocks noGrp="1" noChangeArrowheads="1"/>
          </p:cNvSpPr>
          <p:nvPr>
            <p:ph idx="1"/>
          </p:nvPr>
        </p:nvSpPr>
        <p:spPr/>
        <p:txBody>
          <a:bodyPr/>
          <a:lstStyle/>
          <a:p>
            <a:r>
              <a:rPr kumimoji="1" lang="zh-CN" altLang="en-US" sz="2800" b="1" dirty="0">
                <a:latin typeface="Times New Roman" pitchFamily="18" charset="0"/>
              </a:rPr>
              <a:t>链式复制（支持可线性化的技术）</a:t>
            </a:r>
          </a:p>
        </p:txBody>
      </p:sp>
      <p:sp>
        <p:nvSpPr>
          <p:cNvPr id="31748" name="灯片编号占位符 3">
            <a:extLst>
              <a:ext uri="{FF2B5EF4-FFF2-40B4-BE49-F238E27FC236}">
                <a16:creationId xmlns:a16="http://schemas.microsoft.com/office/drawing/2014/main" id="{6768D325-0A9E-4B82-B655-3321FB046C76}"/>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9pPr>
          </a:lstStyle>
          <a:p>
            <a:pPr>
              <a:spcBef>
                <a:spcPct val="0"/>
              </a:spcBef>
              <a:buClrTx/>
              <a:buSzTx/>
              <a:buFontTx/>
              <a:buNone/>
            </a:pPr>
            <a:fld id="{77EA6BC0-191D-428A-A702-F2E959EBAD11}" type="slidenum">
              <a:rPr lang="en-US" altLang="zh-CN" sz="1400" smtClean="0">
                <a:ea typeface="宋体" panose="02010600030101010101" pitchFamily="2" charset="-122"/>
              </a:rPr>
              <a:pPr>
                <a:spcBef>
                  <a:spcPct val="0"/>
                </a:spcBef>
                <a:buClrTx/>
                <a:buSzTx/>
                <a:buFontTx/>
                <a:buNone/>
              </a:pPr>
              <a:t>21</a:t>
            </a:fld>
            <a:endParaRPr lang="en-US" altLang="zh-CN" sz="1400">
              <a:ea typeface="宋体" panose="02010600030101010101" pitchFamily="2" charset="-122"/>
            </a:endParaRPr>
          </a:p>
        </p:txBody>
      </p:sp>
      <p:sp>
        <p:nvSpPr>
          <p:cNvPr id="18" name="Oval 4">
            <a:extLst>
              <a:ext uri="{FF2B5EF4-FFF2-40B4-BE49-F238E27FC236}">
                <a16:creationId xmlns:a16="http://schemas.microsoft.com/office/drawing/2014/main" id="{9B3E114C-754E-4427-836A-B49573ADFA12}"/>
              </a:ext>
            </a:extLst>
          </p:cNvPr>
          <p:cNvSpPr/>
          <p:nvPr/>
        </p:nvSpPr>
        <p:spPr bwMode="auto">
          <a:xfrm>
            <a:off x="2182813" y="4543425"/>
            <a:ext cx="914400" cy="914400"/>
          </a:xfrm>
          <a:prstGeom prst="ellipse">
            <a:avLst/>
          </a:prstGeom>
          <a:solidFill>
            <a:schemeClr val="accent3"/>
          </a:solidFill>
          <a:ln w="12700" cap="flat" cmpd="sng" algn="ctr">
            <a:solidFill>
              <a:schemeClr val="tx1"/>
            </a:solidFill>
            <a:prstDash val="solid"/>
            <a:round/>
            <a:headEnd type="none" w="med" len="med"/>
            <a:tailEnd type="none" w="med" len="med"/>
          </a:ln>
          <a:effectLst/>
        </p:spPr>
        <p:txBody>
          <a:bodyPr anchor="ctr"/>
          <a:lstStyle>
            <a:defPPr>
              <a:defRPr lang="en-US"/>
            </a:defPPr>
            <a:lvl1pPr algn="l" rtl="0" eaLnBrk="0" fontAlgn="base" hangingPunct="0">
              <a:spcBef>
                <a:spcPct val="50000"/>
              </a:spcBef>
              <a:spcAft>
                <a:spcPct val="0"/>
              </a:spcAft>
              <a:defRPr sz="1600" kern="1200">
                <a:solidFill>
                  <a:schemeClr val="hlink"/>
                </a:solidFill>
                <a:latin typeface="Arial" charset="0"/>
                <a:ea typeface="+mn-ea"/>
                <a:cs typeface="+mn-cs"/>
              </a:defRPr>
            </a:lvl1pPr>
            <a:lvl2pPr marL="457200" algn="l" rtl="0" eaLnBrk="0" fontAlgn="base" hangingPunct="0">
              <a:spcBef>
                <a:spcPct val="50000"/>
              </a:spcBef>
              <a:spcAft>
                <a:spcPct val="0"/>
              </a:spcAft>
              <a:defRPr sz="1600" kern="1200">
                <a:solidFill>
                  <a:schemeClr val="hlink"/>
                </a:solidFill>
                <a:latin typeface="Arial" charset="0"/>
                <a:ea typeface="+mn-ea"/>
                <a:cs typeface="+mn-cs"/>
              </a:defRPr>
            </a:lvl2pPr>
            <a:lvl3pPr marL="914400" algn="l" rtl="0" eaLnBrk="0" fontAlgn="base" hangingPunct="0">
              <a:spcBef>
                <a:spcPct val="50000"/>
              </a:spcBef>
              <a:spcAft>
                <a:spcPct val="0"/>
              </a:spcAft>
              <a:defRPr sz="1600" kern="1200">
                <a:solidFill>
                  <a:schemeClr val="hlink"/>
                </a:solidFill>
                <a:latin typeface="Arial" charset="0"/>
                <a:ea typeface="+mn-ea"/>
                <a:cs typeface="+mn-cs"/>
              </a:defRPr>
            </a:lvl3pPr>
            <a:lvl4pPr marL="1371600" algn="l" rtl="0" eaLnBrk="0" fontAlgn="base" hangingPunct="0">
              <a:spcBef>
                <a:spcPct val="50000"/>
              </a:spcBef>
              <a:spcAft>
                <a:spcPct val="0"/>
              </a:spcAft>
              <a:defRPr sz="1600" kern="1200">
                <a:solidFill>
                  <a:schemeClr val="hlink"/>
                </a:solidFill>
                <a:latin typeface="Arial" charset="0"/>
                <a:ea typeface="+mn-ea"/>
                <a:cs typeface="+mn-cs"/>
              </a:defRPr>
            </a:lvl4pPr>
            <a:lvl5pPr marL="1828800" algn="l" rtl="0" eaLnBrk="0" fontAlgn="base" hangingPunct="0">
              <a:spcBef>
                <a:spcPct val="50000"/>
              </a:spcBef>
              <a:spcAft>
                <a:spcPct val="0"/>
              </a:spcAft>
              <a:defRPr sz="1600" kern="1200">
                <a:solidFill>
                  <a:schemeClr val="hlink"/>
                </a:solidFill>
                <a:latin typeface="Arial" charset="0"/>
                <a:ea typeface="+mn-ea"/>
                <a:cs typeface="+mn-cs"/>
              </a:defRPr>
            </a:lvl5pPr>
            <a:lvl6pPr marL="2286000" algn="l" defTabSz="457200" rtl="0" eaLnBrk="1" latinLnBrk="0" hangingPunct="1">
              <a:defRPr sz="1600" kern="1200">
                <a:solidFill>
                  <a:schemeClr val="hlink"/>
                </a:solidFill>
                <a:latin typeface="Arial" charset="0"/>
                <a:ea typeface="+mn-ea"/>
                <a:cs typeface="+mn-cs"/>
              </a:defRPr>
            </a:lvl6pPr>
            <a:lvl7pPr marL="2743200" algn="l" defTabSz="457200" rtl="0" eaLnBrk="1" latinLnBrk="0" hangingPunct="1">
              <a:defRPr sz="1600" kern="1200">
                <a:solidFill>
                  <a:schemeClr val="hlink"/>
                </a:solidFill>
                <a:latin typeface="Arial" charset="0"/>
                <a:ea typeface="+mn-ea"/>
                <a:cs typeface="+mn-cs"/>
              </a:defRPr>
            </a:lvl7pPr>
            <a:lvl8pPr marL="3200400" algn="l" defTabSz="457200" rtl="0" eaLnBrk="1" latinLnBrk="0" hangingPunct="1">
              <a:defRPr sz="1600" kern="1200">
                <a:solidFill>
                  <a:schemeClr val="hlink"/>
                </a:solidFill>
                <a:latin typeface="Arial" charset="0"/>
                <a:ea typeface="+mn-ea"/>
                <a:cs typeface="+mn-cs"/>
              </a:defRPr>
            </a:lvl8pPr>
            <a:lvl9pPr marL="3657600" algn="l" defTabSz="457200" rtl="0" eaLnBrk="1" latinLnBrk="0" hangingPunct="1">
              <a:defRPr sz="1600" kern="1200">
                <a:solidFill>
                  <a:schemeClr val="hlink"/>
                </a:solidFill>
                <a:latin typeface="Arial" charset="0"/>
                <a:ea typeface="+mn-ea"/>
                <a:cs typeface="+mn-cs"/>
              </a:defRPr>
            </a:lvl9pPr>
          </a:lstStyle>
          <a:p>
            <a:pPr algn="ctr">
              <a:defRPr/>
            </a:pPr>
            <a:r>
              <a:rPr lang="en-US" sz="2000" b="0" dirty="0">
                <a:solidFill>
                  <a:schemeClr val="tx2"/>
                </a:solidFill>
              </a:rPr>
              <a:t>N0</a:t>
            </a:r>
          </a:p>
        </p:txBody>
      </p:sp>
      <p:sp>
        <p:nvSpPr>
          <p:cNvPr id="19" name="Oval 5">
            <a:extLst>
              <a:ext uri="{FF2B5EF4-FFF2-40B4-BE49-F238E27FC236}">
                <a16:creationId xmlns:a16="http://schemas.microsoft.com/office/drawing/2014/main" id="{A0FCC353-1795-448D-A0B3-4F8A6546B5BA}"/>
              </a:ext>
            </a:extLst>
          </p:cNvPr>
          <p:cNvSpPr/>
          <p:nvPr/>
        </p:nvSpPr>
        <p:spPr bwMode="auto">
          <a:xfrm>
            <a:off x="4164013" y="4543425"/>
            <a:ext cx="914400" cy="914400"/>
          </a:xfrm>
          <a:prstGeom prst="ellipse">
            <a:avLst/>
          </a:prstGeom>
          <a:solidFill>
            <a:schemeClr val="accent3"/>
          </a:solidFill>
          <a:ln w="12700" cap="flat" cmpd="sng" algn="ctr">
            <a:solidFill>
              <a:schemeClr val="tx1"/>
            </a:solidFill>
            <a:prstDash val="solid"/>
            <a:round/>
            <a:headEnd type="none" w="med" len="med"/>
            <a:tailEnd type="none" w="med" len="med"/>
          </a:ln>
          <a:effectLst/>
        </p:spPr>
        <p:txBody>
          <a:bodyPr anchor="ctr"/>
          <a:lstStyle>
            <a:defPPr>
              <a:defRPr lang="en-US"/>
            </a:defPPr>
            <a:lvl1pPr algn="l" rtl="0" eaLnBrk="0" fontAlgn="base" hangingPunct="0">
              <a:spcBef>
                <a:spcPct val="50000"/>
              </a:spcBef>
              <a:spcAft>
                <a:spcPct val="0"/>
              </a:spcAft>
              <a:defRPr sz="1600" kern="1200">
                <a:solidFill>
                  <a:schemeClr val="hlink"/>
                </a:solidFill>
                <a:latin typeface="Arial" charset="0"/>
                <a:ea typeface="+mn-ea"/>
                <a:cs typeface="+mn-cs"/>
              </a:defRPr>
            </a:lvl1pPr>
            <a:lvl2pPr marL="457200" algn="l" rtl="0" eaLnBrk="0" fontAlgn="base" hangingPunct="0">
              <a:spcBef>
                <a:spcPct val="50000"/>
              </a:spcBef>
              <a:spcAft>
                <a:spcPct val="0"/>
              </a:spcAft>
              <a:defRPr sz="1600" kern="1200">
                <a:solidFill>
                  <a:schemeClr val="hlink"/>
                </a:solidFill>
                <a:latin typeface="Arial" charset="0"/>
                <a:ea typeface="+mn-ea"/>
                <a:cs typeface="+mn-cs"/>
              </a:defRPr>
            </a:lvl2pPr>
            <a:lvl3pPr marL="914400" algn="l" rtl="0" eaLnBrk="0" fontAlgn="base" hangingPunct="0">
              <a:spcBef>
                <a:spcPct val="50000"/>
              </a:spcBef>
              <a:spcAft>
                <a:spcPct val="0"/>
              </a:spcAft>
              <a:defRPr sz="1600" kern="1200">
                <a:solidFill>
                  <a:schemeClr val="hlink"/>
                </a:solidFill>
                <a:latin typeface="Arial" charset="0"/>
                <a:ea typeface="+mn-ea"/>
                <a:cs typeface="+mn-cs"/>
              </a:defRPr>
            </a:lvl3pPr>
            <a:lvl4pPr marL="1371600" algn="l" rtl="0" eaLnBrk="0" fontAlgn="base" hangingPunct="0">
              <a:spcBef>
                <a:spcPct val="50000"/>
              </a:spcBef>
              <a:spcAft>
                <a:spcPct val="0"/>
              </a:spcAft>
              <a:defRPr sz="1600" kern="1200">
                <a:solidFill>
                  <a:schemeClr val="hlink"/>
                </a:solidFill>
                <a:latin typeface="Arial" charset="0"/>
                <a:ea typeface="+mn-ea"/>
                <a:cs typeface="+mn-cs"/>
              </a:defRPr>
            </a:lvl4pPr>
            <a:lvl5pPr marL="1828800" algn="l" rtl="0" eaLnBrk="0" fontAlgn="base" hangingPunct="0">
              <a:spcBef>
                <a:spcPct val="50000"/>
              </a:spcBef>
              <a:spcAft>
                <a:spcPct val="0"/>
              </a:spcAft>
              <a:defRPr sz="1600" kern="1200">
                <a:solidFill>
                  <a:schemeClr val="hlink"/>
                </a:solidFill>
                <a:latin typeface="Arial" charset="0"/>
                <a:ea typeface="+mn-ea"/>
                <a:cs typeface="+mn-cs"/>
              </a:defRPr>
            </a:lvl5pPr>
            <a:lvl6pPr marL="2286000" algn="l" defTabSz="457200" rtl="0" eaLnBrk="1" latinLnBrk="0" hangingPunct="1">
              <a:defRPr sz="1600" kern="1200">
                <a:solidFill>
                  <a:schemeClr val="hlink"/>
                </a:solidFill>
                <a:latin typeface="Arial" charset="0"/>
                <a:ea typeface="+mn-ea"/>
                <a:cs typeface="+mn-cs"/>
              </a:defRPr>
            </a:lvl6pPr>
            <a:lvl7pPr marL="2743200" algn="l" defTabSz="457200" rtl="0" eaLnBrk="1" latinLnBrk="0" hangingPunct="1">
              <a:defRPr sz="1600" kern="1200">
                <a:solidFill>
                  <a:schemeClr val="hlink"/>
                </a:solidFill>
                <a:latin typeface="Arial" charset="0"/>
                <a:ea typeface="+mn-ea"/>
                <a:cs typeface="+mn-cs"/>
              </a:defRPr>
            </a:lvl7pPr>
            <a:lvl8pPr marL="3200400" algn="l" defTabSz="457200" rtl="0" eaLnBrk="1" latinLnBrk="0" hangingPunct="1">
              <a:defRPr sz="1600" kern="1200">
                <a:solidFill>
                  <a:schemeClr val="hlink"/>
                </a:solidFill>
                <a:latin typeface="Arial" charset="0"/>
                <a:ea typeface="+mn-ea"/>
                <a:cs typeface="+mn-cs"/>
              </a:defRPr>
            </a:lvl8pPr>
            <a:lvl9pPr marL="3657600" algn="l" defTabSz="457200" rtl="0" eaLnBrk="1" latinLnBrk="0" hangingPunct="1">
              <a:defRPr sz="1600" kern="1200">
                <a:solidFill>
                  <a:schemeClr val="hlink"/>
                </a:solidFill>
                <a:latin typeface="Arial" charset="0"/>
                <a:ea typeface="+mn-ea"/>
                <a:cs typeface="+mn-cs"/>
              </a:defRPr>
            </a:lvl9pPr>
          </a:lstStyle>
          <a:p>
            <a:pPr algn="ctr">
              <a:defRPr/>
            </a:pPr>
            <a:r>
              <a:rPr lang="en-US" sz="2000" b="0" dirty="0">
                <a:solidFill>
                  <a:schemeClr val="tx2"/>
                </a:solidFill>
              </a:rPr>
              <a:t>N1</a:t>
            </a:r>
          </a:p>
        </p:txBody>
      </p:sp>
      <p:sp>
        <p:nvSpPr>
          <p:cNvPr id="20" name="Oval 6">
            <a:extLst>
              <a:ext uri="{FF2B5EF4-FFF2-40B4-BE49-F238E27FC236}">
                <a16:creationId xmlns:a16="http://schemas.microsoft.com/office/drawing/2014/main" id="{E526638F-FE91-4613-AE93-2EC590860FD9}"/>
              </a:ext>
            </a:extLst>
          </p:cNvPr>
          <p:cNvSpPr/>
          <p:nvPr/>
        </p:nvSpPr>
        <p:spPr bwMode="auto">
          <a:xfrm>
            <a:off x="6145213" y="4543425"/>
            <a:ext cx="914400" cy="914400"/>
          </a:xfrm>
          <a:prstGeom prst="ellipse">
            <a:avLst/>
          </a:prstGeom>
          <a:solidFill>
            <a:schemeClr val="accent3"/>
          </a:solidFill>
          <a:ln w="12700" cap="flat" cmpd="sng" algn="ctr">
            <a:solidFill>
              <a:schemeClr val="tx1"/>
            </a:solidFill>
            <a:prstDash val="solid"/>
            <a:round/>
            <a:headEnd type="none" w="med" len="med"/>
            <a:tailEnd type="none" w="med" len="med"/>
          </a:ln>
          <a:effectLst/>
        </p:spPr>
        <p:txBody>
          <a:bodyPr anchor="ctr"/>
          <a:lstStyle>
            <a:defPPr>
              <a:defRPr lang="en-US"/>
            </a:defPPr>
            <a:lvl1pPr algn="l" rtl="0" eaLnBrk="0" fontAlgn="base" hangingPunct="0">
              <a:spcBef>
                <a:spcPct val="50000"/>
              </a:spcBef>
              <a:spcAft>
                <a:spcPct val="0"/>
              </a:spcAft>
              <a:defRPr sz="1600" kern="1200">
                <a:solidFill>
                  <a:schemeClr val="hlink"/>
                </a:solidFill>
                <a:latin typeface="Arial" charset="0"/>
                <a:ea typeface="+mn-ea"/>
                <a:cs typeface="+mn-cs"/>
              </a:defRPr>
            </a:lvl1pPr>
            <a:lvl2pPr marL="457200" algn="l" rtl="0" eaLnBrk="0" fontAlgn="base" hangingPunct="0">
              <a:spcBef>
                <a:spcPct val="50000"/>
              </a:spcBef>
              <a:spcAft>
                <a:spcPct val="0"/>
              </a:spcAft>
              <a:defRPr sz="1600" kern="1200">
                <a:solidFill>
                  <a:schemeClr val="hlink"/>
                </a:solidFill>
                <a:latin typeface="Arial" charset="0"/>
                <a:ea typeface="+mn-ea"/>
                <a:cs typeface="+mn-cs"/>
              </a:defRPr>
            </a:lvl2pPr>
            <a:lvl3pPr marL="914400" algn="l" rtl="0" eaLnBrk="0" fontAlgn="base" hangingPunct="0">
              <a:spcBef>
                <a:spcPct val="50000"/>
              </a:spcBef>
              <a:spcAft>
                <a:spcPct val="0"/>
              </a:spcAft>
              <a:defRPr sz="1600" kern="1200">
                <a:solidFill>
                  <a:schemeClr val="hlink"/>
                </a:solidFill>
                <a:latin typeface="Arial" charset="0"/>
                <a:ea typeface="+mn-ea"/>
                <a:cs typeface="+mn-cs"/>
              </a:defRPr>
            </a:lvl3pPr>
            <a:lvl4pPr marL="1371600" algn="l" rtl="0" eaLnBrk="0" fontAlgn="base" hangingPunct="0">
              <a:spcBef>
                <a:spcPct val="50000"/>
              </a:spcBef>
              <a:spcAft>
                <a:spcPct val="0"/>
              </a:spcAft>
              <a:defRPr sz="1600" kern="1200">
                <a:solidFill>
                  <a:schemeClr val="hlink"/>
                </a:solidFill>
                <a:latin typeface="Arial" charset="0"/>
                <a:ea typeface="+mn-ea"/>
                <a:cs typeface="+mn-cs"/>
              </a:defRPr>
            </a:lvl4pPr>
            <a:lvl5pPr marL="1828800" algn="l" rtl="0" eaLnBrk="0" fontAlgn="base" hangingPunct="0">
              <a:spcBef>
                <a:spcPct val="50000"/>
              </a:spcBef>
              <a:spcAft>
                <a:spcPct val="0"/>
              </a:spcAft>
              <a:defRPr sz="1600" kern="1200">
                <a:solidFill>
                  <a:schemeClr val="hlink"/>
                </a:solidFill>
                <a:latin typeface="Arial" charset="0"/>
                <a:ea typeface="+mn-ea"/>
                <a:cs typeface="+mn-cs"/>
              </a:defRPr>
            </a:lvl5pPr>
            <a:lvl6pPr marL="2286000" algn="l" defTabSz="457200" rtl="0" eaLnBrk="1" latinLnBrk="0" hangingPunct="1">
              <a:defRPr sz="1600" kern="1200">
                <a:solidFill>
                  <a:schemeClr val="hlink"/>
                </a:solidFill>
                <a:latin typeface="Arial" charset="0"/>
                <a:ea typeface="+mn-ea"/>
                <a:cs typeface="+mn-cs"/>
              </a:defRPr>
            </a:lvl6pPr>
            <a:lvl7pPr marL="2743200" algn="l" defTabSz="457200" rtl="0" eaLnBrk="1" latinLnBrk="0" hangingPunct="1">
              <a:defRPr sz="1600" kern="1200">
                <a:solidFill>
                  <a:schemeClr val="hlink"/>
                </a:solidFill>
                <a:latin typeface="Arial" charset="0"/>
                <a:ea typeface="+mn-ea"/>
                <a:cs typeface="+mn-cs"/>
              </a:defRPr>
            </a:lvl7pPr>
            <a:lvl8pPr marL="3200400" algn="l" defTabSz="457200" rtl="0" eaLnBrk="1" latinLnBrk="0" hangingPunct="1">
              <a:defRPr sz="1600" kern="1200">
                <a:solidFill>
                  <a:schemeClr val="hlink"/>
                </a:solidFill>
                <a:latin typeface="Arial" charset="0"/>
                <a:ea typeface="+mn-ea"/>
                <a:cs typeface="+mn-cs"/>
              </a:defRPr>
            </a:lvl8pPr>
            <a:lvl9pPr marL="3657600" algn="l" defTabSz="457200" rtl="0" eaLnBrk="1" latinLnBrk="0" hangingPunct="1">
              <a:defRPr sz="1600" kern="1200">
                <a:solidFill>
                  <a:schemeClr val="hlink"/>
                </a:solidFill>
                <a:latin typeface="Arial" charset="0"/>
                <a:ea typeface="+mn-ea"/>
                <a:cs typeface="+mn-cs"/>
              </a:defRPr>
            </a:lvl9pPr>
          </a:lstStyle>
          <a:p>
            <a:pPr algn="ctr">
              <a:defRPr/>
            </a:pPr>
            <a:r>
              <a:rPr lang="en-US" sz="2000" b="0" dirty="0">
                <a:solidFill>
                  <a:schemeClr val="tx2"/>
                </a:solidFill>
              </a:rPr>
              <a:t>N2</a:t>
            </a:r>
          </a:p>
        </p:txBody>
      </p:sp>
      <p:cxnSp>
        <p:nvCxnSpPr>
          <p:cNvPr id="31752" name="Straight Arrow Connector 7">
            <a:extLst>
              <a:ext uri="{FF2B5EF4-FFF2-40B4-BE49-F238E27FC236}">
                <a16:creationId xmlns:a16="http://schemas.microsoft.com/office/drawing/2014/main" id="{DC375860-55DB-4F50-A9D4-5F6A15051185}"/>
              </a:ext>
            </a:extLst>
          </p:cNvPr>
          <p:cNvCxnSpPr>
            <a:cxnSpLocks noChangeShapeType="1"/>
            <a:stCxn id="18" idx="6"/>
            <a:endCxn id="19" idx="2"/>
          </p:cNvCxnSpPr>
          <p:nvPr/>
        </p:nvCxnSpPr>
        <p:spPr bwMode="auto">
          <a:xfrm>
            <a:off x="3097213" y="5000625"/>
            <a:ext cx="1066800" cy="0"/>
          </a:xfrm>
          <a:prstGeom prst="straightConnector1">
            <a:avLst/>
          </a:prstGeom>
          <a:noFill/>
          <a:ln w="381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1753" name="Straight Arrow Connector 8">
            <a:extLst>
              <a:ext uri="{FF2B5EF4-FFF2-40B4-BE49-F238E27FC236}">
                <a16:creationId xmlns:a16="http://schemas.microsoft.com/office/drawing/2014/main" id="{0F8D8DD3-717B-4F29-847B-9CC2E2A2F3F8}"/>
              </a:ext>
            </a:extLst>
          </p:cNvPr>
          <p:cNvCxnSpPr>
            <a:cxnSpLocks noChangeShapeType="1"/>
            <a:stCxn id="19" idx="6"/>
            <a:endCxn id="20" idx="2"/>
          </p:cNvCxnSpPr>
          <p:nvPr/>
        </p:nvCxnSpPr>
        <p:spPr bwMode="auto">
          <a:xfrm>
            <a:off x="5078413" y="5000625"/>
            <a:ext cx="1066800" cy="0"/>
          </a:xfrm>
          <a:prstGeom prst="straightConnector1">
            <a:avLst/>
          </a:prstGeom>
          <a:noFill/>
          <a:ln w="381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1754" name="Straight Arrow Connector 9">
            <a:extLst>
              <a:ext uri="{FF2B5EF4-FFF2-40B4-BE49-F238E27FC236}">
                <a16:creationId xmlns:a16="http://schemas.microsoft.com/office/drawing/2014/main" id="{82F48C5D-5E18-44BA-A8E8-F12EC7B56535}"/>
              </a:ext>
            </a:extLst>
          </p:cNvPr>
          <p:cNvCxnSpPr>
            <a:cxnSpLocks noChangeShapeType="1"/>
            <a:endCxn id="20" idx="1"/>
          </p:cNvCxnSpPr>
          <p:nvPr/>
        </p:nvCxnSpPr>
        <p:spPr bwMode="auto">
          <a:xfrm>
            <a:off x="5688013" y="4010025"/>
            <a:ext cx="590550" cy="666750"/>
          </a:xfrm>
          <a:prstGeom prst="straightConnector1">
            <a:avLst/>
          </a:prstGeom>
          <a:noFill/>
          <a:ln w="381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1755" name="Straight Arrow Connector 10">
            <a:extLst>
              <a:ext uri="{FF2B5EF4-FFF2-40B4-BE49-F238E27FC236}">
                <a16:creationId xmlns:a16="http://schemas.microsoft.com/office/drawing/2014/main" id="{9494F460-09BA-44CB-A93C-89E95F2C2B81}"/>
              </a:ext>
            </a:extLst>
          </p:cNvPr>
          <p:cNvCxnSpPr>
            <a:cxnSpLocks noChangeShapeType="1"/>
            <a:stCxn id="20" idx="7"/>
          </p:cNvCxnSpPr>
          <p:nvPr/>
        </p:nvCxnSpPr>
        <p:spPr bwMode="auto">
          <a:xfrm flipV="1">
            <a:off x="6924675" y="4010025"/>
            <a:ext cx="592138" cy="666750"/>
          </a:xfrm>
          <a:prstGeom prst="straightConnector1">
            <a:avLst/>
          </a:prstGeom>
          <a:noFill/>
          <a:ln w="381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1756" name="TextBox 11">
            <a:extLst>
              <a:ext uri="{FF2B5EF4-FFF2-40B4-BE49-F238E27FC236}">
                <a16:creationId xmlns:a16="http://schemas.microsoft.com/office/drawing/2014/main" id="{B2CEA5B1-E0C2-48D2-8783-856D5A011433}"/>
              </a:ext>
            </a:extLst>
          </p:cNvPr>
          <p:cNvSpPr txBox="1">
            <a:spLocks noChangeArrowheads="1"/>
          </p:cNvSpPr>
          <p:nvPr/>
        </p:nvSpPr>
        <p:spPr bwMode="auto">
          <a:xfrm>
            <a:off x="5078413" y="3552825"/>
            <a:ext cx="1371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9pPr>
          </a:lstStyle>
          <a:p>
            <a:pPr algn="ctr">
              <a:spcBef>
                <a:spcPct val="50000"/>
              </a:spcBef>
              <a:buClrTx/>
              <a:buSzTx/>
              <a:buFontTx/>
              <a:buNone/>
            </a:pPr>
            <a:r>
              <a:rPr lang="en-US" altLang="zh-CN" sz="2000">
                <a:solidFill>
                  <a:srgbClr val="000000"/>
                </a:solidFill>
                <a:latin typeface="Arial" panose="020B0604020202020204" pitchFamily="34" charset="0"/>
              </a:rPr>
              <a:t>Reads</a:t>
            </a:r>
          </a:p>
        </p:txBody>
      </p:sp>
      <p:sp>
        <p:nvSpPr>
          <p:cNvPr id="31757" name="TextBox 12">
            <a:extLst>
              <a:ext uri="{FF2B5EF4-FFF2-40B4-BE49-F238E27FC236}">
                <a16:creationId xmlns:a16="http://schemas.microsoft.com/office/drawing/2014/main" id="{B0C7B44F-BD80-473F-A974-3B13EC3F8329}"/>
              </a:ext>
            </a:extLst>
          </p:cNvPr>
          <p:cNvSpPr txBox="1">
            <a:spLocks noChangeArrowheads="1"/>
          </p:cNvSpPr>
          <p:nvPr/>
        </p:nvSpPr>
        <p:spPr bwMode="auto">
          <a:xfrm>
            <a:off x="6831013" y="3552825"/>
            <a:ext cx="1371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9pPr>
          </a:lstStyle>
          <a:p>
            <a:pPr algn="ctr">
              <a:spcBef>
                <a:spcPct val="50000"/>
              </a:spcBef>
              <a:buClrTx/>
              <a:buSzTx/>
              <a:buFontTx/>
              <a:buNone/>
            </a:pPr>
            <a:r>
              <a:rPr lang="en-US" altLang="zh-CN" sz="2000">
                <a:solidFill>
                  <a:srgbClr val="000000"/>
                </a:solidFill>
                <a:latin typeface="Arial" panose="020B0604020202020204" pitchFamily="34" charset="0"/>
              </a:rPr>
              <a:t>Replies</a:t>
            </a:r>
          </a:p>
        </p:txBody>
      </p:sp>
      <p:cxnSp>
        <p:nvCxnSpPr>
          <p:cNvPr id="31758" name="Straight Arrow Connector 13">
            <a:extLst>
              <a:ext uri="{FF2B5EF4-FFF2-40B4-BE49-F238E27FC236}">
                <a16:creationId xmlns:a16="http://schemas.microsoft.com/office/drawing/2014/main" id="{D16F1F53-FD80-4133-9947-11C43985D2A9}"/>
              </a:ext>
            </a:extLst>
          </p:cNvPr>
          <p:cNvCxnSpPr>
            <a:cxnSpLocks noChangeShapeType="1"/>
          </p:cNvCxnSpPr>
          <p:nvPr/>
        </p:nvCxnSpPr>
        <p:spPr bwMode="auto">
          <a:xfrm>
            <a:off x="1725613" y="4029075"/>
            <a:ext cx="590550" cy="668338"/>
          </a:xfrm>
          <a:prstGeom prst="straightConnector1">
            <a:avLst/>
          </a:prstGeom>
          <a:noFill/>
          <a:ln w="381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1759" name="TextBox 14">
            <a:extLst>
              <a:ext uri="{FF2B5EF4-FFF2-40B4-BE49-F238E27FC236}">
                <a16:creationId xmlns:a16="http://schemas.microsoft.com/office/drawing/2014/main" id="{8E2DF75E-2A82-47D8-AD64-2B3F5B8045C3}"/>
              </a:ext>
            </a:extLst>
          </p:cNvPr>
          <p:cNvSpPr txBox="1">
            <a:spLocks noChangeArrowheads="1"/>
          </p:cNvSpPr>
          <p:nvPr/>
        </p:nvSpPr>
        <p:spPr bwMode="auto">
          <a:xfrm>
            <a:off x="1116013" y="3571875"/>
            <a:ext cx="1371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9pPr>
          </a:lstStyle>
          <a:p>
            <a:pPr algn="ctr">
              <a:spcBef>
                <a:spcPct val="50000"/>
              </a:spcBef>
              <a:buClrTx/>
              <a:buSzTx/>
              <a:buFontTx/>
              <a:buNone/>
            </a:pPr>
            <a:r>
              <a:rPr lang="en-US" altLang="zh-CN" sz="2000">
                <a:solidFill>
                  <a:srgbClr val="000000"/>
                </a:solidFill>
                <a:latin typeface="Arial" panose="020B0604020202020204" pitchFamily="34" charset="0"/>
              </a:rPr>
              <a:t>Writes</a:t>
            </a:r>
          </a:p>
        </p:txBody>
      </p:sp>
      <p:sp>
        <p:nvSpPr>
          <p:cNvPr id="31760" name="TextBox 15">
            <a:extLst>
              <a:ext uri="{FF2B5EF4-FFF2-40B4-BE49-F238E27FC236}">
                <a16:creationId xmlns:a16="http://schemas.microsoft.com/office/drawing/2014/main" id="{35F2657D-0907-4C00-AA16-14344CA5BAB1}"/>
              </a:ext>
            </a:extLst>
          </p:cNvPr>
          <p:cNvSpPr txBox="1">
            <a:spLocks noChangeArrowheads="1"/>
          </p:cNvSpPr>
          <p:nvPr/>
        </p:nvSpPr>
        <p:spPr bwMode="auto">
          <a:xfrm>
            <a:off x="1954213" y="5476875"/>
            <a:ext cx="1371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9pPr>
          </a:lstStyle>
          <a:p>
            <a:pPr algn="ctr">
              <a:spcBef>
                <a:spcPct val="50000"/>
              </a:spcBef>
              <a:buClrTx/>
              <a:buSzTx/>
              <a:buFontTx/>
              <a:buNone/>
            </a:pPr>
            <a:r>
              <a:rPr lang="en-US" altLang="zh-CN" sz="2000">
                <a:solidFill>
                  <a:srgbClr val="000000"/>
                </a:solidFill>
                <a:latin typeface="Arial" panose="020B0604020202020204" pitchFamily="34" charset="0"/>
              </a:rPr>
              <a:t>Head</a:t>
            </a:r>
          </a:p>
        </p:txBody>
      </p:sp>
      <p:sp>
        <p:nvSpPr>
          <p:cNvPr id="31761" name="TextBox 16">
            <a:extLst>
              <a:ext uri="{FF2B5EF4-FFF2-40B4-BE49-F238E27FC236}">
                <a16:creationId xmlns:a16="http://schemas.microsoft.com/office/drawing/2014/main" id="{96B8FFB0-1745-49CE-9A91-B7726F101804}"/>
              </a:ext>
            </a:extLst>
          </p:cNvPr>
          <p:cNvSpPr txBox="1">
            <a:spLocks noChangeArrowheads="1"/>
          </p:cNvSpPr>
          <p:nvPr/>
        </p:nvSpPr>
        <p:spPr bwMode="auto">
          <a:xfrm>
            <a:off x="5916613" y="5476875"/>
            <a:ext cx="1371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9pPr>
          </a:lstStyle>
          <a:p>
            <a:pPr algn="ctr">
              <a:spcBef>
                <a:spcPct val="50000"/>
              </a:spcBef>
              <a:buClrTx/>
              <a:buSzTx/>
              <a:buFontTx/>
              <a:buNone/>
            </a:pPr>
            <a:r>
              <a:rPr lang="en-US" altLang="zh-CN" sz="2000">
                <a:solidFill>
                  <a:srgbClr val="000000"/>
                </a:solidFill>
                <a:latin typeface="Arial" panose="020B0604020202020204" pitchFamily="34" charset="0"/>
              </a:rPr>
              <a:t>Tail</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9E98CC55-6FE2-42F1-8338-8758ED309D03}"/>
              </a:ext>
            </a:extLst>
          </p:cNvPr>
          <p:cNvSpPr>
            <a:spLocks noGrp="1" noChangeArrowheads="1"/>
          </p:cNvSpPr>
          <p:nvPr>
            <p:ph type="title"/>
          </p:nvPr>
        </p:nvSpPr>
        <p:spPr>
          <a:xfrm>
            <a:off x="1042988" y="836613"/>
            <a:ext cx="6769100" cy="895350"/>
          </a:xfrm>
        </p:spPr>
        <p:txBody>
          <a:bodyPr/>
          <a:lstStyle/>
          <a:p>
            <a:pPr eaLnBrk="1" hangingPunct="1"/>
            <a:r>
              <a:rPr kumimoji="1" lang="zh-CN" altLang="en-US" b="1">
                <a:latin typeface="华文新魏" panose="02010800040101010101" pitchFamily="2" charset="-122"/>
              </a:rPr>
              <a:t>容错服务</a:t>
            </a:r>
          </a:p>
        </p:txBody>
      </p:sp>
      <p:sp>
        <p:nvSpPr>
          <p:cNvPr id="18435" name="Rectangle 3">
            <a:extLst>
              <a:ext uri="{FF2B5EF4-FFF2-40B4-BE49-F238E27FC236}">
                <a16:creationId xmlns:a16="http://schemas.microsoft.com/office/drawing/2014/main" id="{80DE59C0-4BFF-45BF-9593-782C098B8C9D}"/>
              </a:ext>
            </a:extLst>
          </p:cNvPr>
          <p:cNvSpPr>
            <a:spLocks noGrp="1" noChangeArrowheads="1"/>
          </p:cNvSpPr>
          <p:nvPr>
            <p:ph type="body" idx="1"/>
          </p:nvPr>
        </p:nvSpPr>
        <p:spPr>
          <a:xfrm>
            <a:off x="684213" y="1773238"/>
            <a:ext cx="8459787" cy="4752975"/>
          </a:xfrm>
        </p:spPr>
        <p:txBody>
          <a:bodyPr/>
          <a:lstStyle/>
          <a:p>
            <a:pPr marL="0" indent="0" eaLnBrk="1" hangingPunct="1">
              <a:buFont typeface="Wingdings" panose="05000000000000000000" pitchFamily="2" charset="2"/>
              <a:buNone/>
              <a:defRPr/>
            </a:pPr>
            <a:r>
              <a:rPr kumimoji="1" lang="zh-CN" altLang="en-US" sz="2800" b="1" dirty="0">
                <a:latin typeface="Times New Roman" pitchFamily="18" charset="0"/>
              </a:rPr>
              <a:t>被动</a:t>
            </a:r>
            <a:r>
              <a:rPr kumimoji="1" lang="en-US" altLang="zh-CN" sz="2800" b="1" dirty="0">
                <a:latin typeface="Times New Roman" pitchFamily="18" charset="0"/>
              </a:rPr>
              <a:t>(</a:t>
            </a:r>
            <a:r>
              <a:rPr kumimoji="1" lang="zh-CN" altLang="en-US" sz="2800" b="1" dirty="0">
                <a:latin typeface="Times New Roman" pitchFamily="18" charset="0"/>
              </a:rPr>
              <a:t>主备份</a:t>
            </a:r>
            <a:r>
              <a:rPr kumimoji="1" lang="en-US" altLang="zh-CN" sz="2800" b="1" dirty="0">
                <a:latin typeface="Times New Roman" pitchFamily="18" charset="0"/>
              </a:rPr>
              <a:t>)</a:t>
            </a:r>
            <a:r>
              <a:rPr kumimoji="1" lang="zh-CN" altLang="en-US" sz="2800" b="1" dirty="0">
                <a:latin typeface="Times New Roman" pitchFamily="18" charset="0"/>
              </a:rPr>
              <a:t>复制（支持可线性化的技术）</a:t>
            </a:r>
          </a:p>
          <a:p>
            <a:pPr eaLnBrk="1" hangingPunct="1">
              <a:defRPr/>
            </a:pPr>
            <a:r>
              <a:rPr lang="zh-CN" altLang="en-US" sz="2400" dirty="0">
                <a:latin typeface="Times New Roman" pitchFamily="18" charset="0"/>
              </a:rPr>
              <a:t>一个主副本管理器＋多个次副本管理器</a:t>
            </a:r>
          </a:p>
          <a:p>
            <a:pPr eaLnBrk="1" hangingPunct="1">
              <a:buFont typeface="Wingdings" panose="05000000000000000000" pitchFamily="2" charset="2"/>
              <a:buNone/>
              <a:defRPr/>
            </a:pPr>
            <a:r>
              <a:rPr lang="zh-CN" altLang="en-US" sz="2400" dirty="0">
                <a:latin typeface="Times New Roman" pitchFamily="18" charset="0"/>
              </a:rPr>
              <a:t>　 </a:t>
            </a:r>
            <a:r>
              <a:rPr lang="en-US" altLang="zh-CN" sz="2400" dirty="0">
                <a:latin typeface="Times New Roman" pitchFamily="18" charset="0"/>
              </a:rPr>
              <a:t>- </a:t>
            </a:r>
            <a:r>
              <a:rPr lang="zh-CN" altLang="en-US" sz="2400" dirty="0">
                <a:latin typeface="Times New Roman" pitchFamily="18" charset="0"/>
              </a:rPr>
              <a:t>若主副本管理器出现故障，则某个备份副本管理器将提升为主副本管理器。</a:t>
            </a:r>
          </a:p>
          <a:p>
            <a:pPr eaLnBrk="1" hangingPunct="1">
              <a:defRPr/>
            </a:pPr>
            <a:r>
              <a:rPr lang="zh-CN" altLang="en-US" sz="2400" dirty="0">
                <a:latin typeface="Times New Roman" pitchFamily="18" charset="0"/>
              </a:rPr>
              <a:t>模型</a:t>
            </a:r>
          </a:p>
          <a:p>
            <a:pPr lvl="1" eaLnBrk="1" hangingPunct="1">
              <a:buFont typeface="Wingdings" panose="05000000000000000000" pitchFamily="2" charset="2"/>
              <a:buNone/>
              <a:defRPr/>
            </a:pPr>
            <a:r>
              <a:rPr lang="zh-CN" altLang="en-US" sz="2400" dirty="0">
                <a:latin typeface="Times New Roman" pitchFamily="18" charset="0"/>
              </a:rPr>
              <a:t>　</a:t>
            </a:r>
          </a:p>
        </p:txBody>
      </p:sp>
      <p:grpSp>
        <p:nvGrpSpPr>
          <p:cNvPr id="32772" name="Group 41">
            <a:extLst>
              <a:ext uri="{FF2B5EF4-FFF2-40B4-BE49-F238E27FC236}">
                <a16:creationId xmlns:a16="http://schemas.microsoft.com/office/drawing/2014/main" id="{5644A097-C921-489D-A562-9FD9D0C857F9}"/>
              </a:ext>
            </a:extLst>
          </p:cNvPr>
          <p:cNvGrpSpPr>
            <a:grpSpLocks/>
          </p:cNvGrpSpPr>
          <p:nvPr/>
        </p:nvGrpSpPr>
        <p:grpSpPr bwMode="auto">
          <a:xfrm>
            <a:off x="1811338" y="3841750"/>
            <a:ext cx="5700712" cy="2755900"/>
            <a:chOff x="1141" y="2420"/>
            <a:chExt cx="3591" cy="1736"/>
          </a:xfrm>
        </p:grpSpPr>
        <p:sp>
          <p:nvSpPr>
            <p:cNvPr id="32774" name="Rectangle 5">
              <a:extLst>
                <a:ext uri="{FF2B5EF4-FFF2-40B4-BE49-F238E27FC236}">
                  <a16:creationId xmlns:a16="http://schemas.microsoft.com/office/drawing/2014/main" id="{C4DFE4C9-3147-4AD8-A33A-FE8E2BCF7E9E}"/>
                </a:ext>
              </a:extLst>
            </p:cNvPr>
            <p:cNvSpPr>
              <a:spLocks noChangeAspect="1" noChangeArrowheads="1"/>
            </p:cNvSpPr>
            <p:nvPr/>
          </p:nvSpPr>
          <p:spPr bwMode="auto">
            <a:xfrm>
              <a:off x="2843" y="2594"/>
              <a:ext cx="1889" cy="1562"/>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32775" name="Rectangle 6">
              <a:extLst>
                <a:ext uri="{FF2B5EF4-FFF2-40B4-BE49-F238E27FC236}">
                  <a16:creationId xmlns:a16="http://schemas.microsoft.com/office/drawing/2014/main" id="{B85DC4A0-675D-401F-81A7-C76F083BA625}"/>
                </a:ext>
              </a:extLst>
            </p:cNvPr>
            <p:cNvSpPr>
              <a:spLocks noChangeAspect="1" noChangeArrowheads="1"/>
            </p:cNvSpPr>
            <p:nvPr/>
          </p:nvSpPr>
          <p:spPr bwMode="auto">
            <a:xfrm>
              <a:off x="2273" y="2899"/>
              <a:ext cx="20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9pPr>
            </a:lstStyle>
            <a:p>
              <a:pPr>
                <a:spcBef>
                  <a:spcPct val="0"/>
                </a:spcBef>
                <a:buClrTx/>
                <a:buSzTx/>
                <a:buFontTx/>
                <a:buNone/>
              </a:pPr>
              <a:r>
                <a:rPr lang="en-GB" altLang="zh-CN" sz="2000" b="0">
                  <a:solidFill>
                    <a:srgbClr val="000000"/>
                  </a:solidFill>
                  <a:latin typeface="Arial" panose="020B0604020202020204" pitchFamily="34" charset="0"/>
                  <a:ea typeface="宋体" panose="02010600030101010101" pitchFamily="2" charset="-122"/>
                </a:rPr>
                <a:t>FE</a:t>
              </a:r>
              <a:endParaRPr lang="en-GB" altLang="zh-CN" sz="2000" b="0">
                <a:latin typeface="Times" panose="02020603050405020304" pitchFamily="18" charset="0"/>
                <a:ea typeface="宋体" panose="02010600030101010101" pitchFamily="2" charset="-122"/>
              </a:endParaRPr>
            </a:p>
          </p:txBody>
        </p:sp>
        <p:sp>
          <p:nvSpPr>
            <p:cNvPr id="32776" name="Rectangle 7">
              <a:extLst>
                <a:ext uri="{FF2B5EF4-FFF2-40B4-BE49-F238E27FC236}">
                  <a16:creationId xmlns:a16="http://schemas.microsoft.com/office/drawing/2014/main" id="{940EDD23-12E4-4D3B-8ABF-16E6DCFC0EDE}"/>
                </a:ext>
              </a:extLst>
            </p:cNvPr>
            <p:cNvSpPr>
              <a:spLocks noChangeAspect="1" noChangeArrowheads="1"/>
            </p:cNvSpPr>
            <p:nvPr/>
          </p:nvSpPr>
          <p:spPr bwMode="auto">
            <a:xfrm>
              <a:off x="1371" y="2891"/>
              <a:ext cx="1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9pPr>
            </a:lstStyle>
            <a:p>
              <a:pPr>
                <a:spcBef>
                  <a:spcPct val="0"/>
                </a:spcBef>
                <a:buClrTx/>
                <a:buSzTx/>
                <a:buFontTx/>
                <a:buNone/>
              </a:pPr>
              <a:r>
                <a:rPr lang="en-GB" altLang="zh-CN" sz="2000" b="0">
                  <a:solidFill>
                    <a:srgbClr val="000000"/>
                  </a:solidFill>
                  <a:latin typeface="Arial" panose="020B0604020202020204" pitchFamily="34" charset="0"/>
                  <a:ea typeface="宋体" panose="02010600030101010101" pitchFamily="2" charset="-122"/>
                </a:rPr>
                <a:t>C</a:t>
              </a:r>
              <a:endParaRPr lang="en-GB" altLang="zh-CN" sz="2000" b="0">
                <a:latin typeface="Times" panose="02020603050405020304" pitchFamily="18" charset="0"/>
                <a:ea typeface="宋体" panose="02010600030101010101" pitchFamily="2" charset="-122"/>
              </a:endParaRPr>
            </a:p>
          </p:txBody>
        </p:sp>
        <p:sp>
          <p:nvSpPr>
            <p:cNvPr id="32777" name="Oval 8">
              <a:extLst>
                <a:ext uri="{FF2B5EF4-FFF2-40B4-BE49-F238E27FC236}">
                  <a16:creationId xmlns:a16="http://schemas.microsoft.com/office/drawing/2014/main" id="{F55FFB22-8C03-462A-AF85-6A32C260B495}"/>
                </a:ext>
              </a:extLst>
            </p:cNvPr>
            <p:cNvSpPr>
              <a:spLocks noChangeAspect="1" noChangeArrowheads="1"/>
            </p:cNvSpPr>
            <p:nvPr/>
          </p:nvSpPr>
          <p:spPr bwMode="auto">
            <a:xfrm>
              <a:off x="1156" y="2719"/>
              <a:ext cx="531" cy="515"/>
            </a:xfrm>
            <a:prstGeom prst="ellipse">
              <a:avLst/>
            </a:prstGeom>
            <a:noFill/>
            <a:ln w="523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32778" name="Rectangle 9">
              <a:extLst>
                <a:ext uri="{FF2B5EF4-FFF2-40B4-BE49-F238E27FC236}">
                  <a16:creationId xmlns:a16="http://schemas.microsoft.com/office/drawing/2014/main" id="{2A636FF9-32B8-43B3-B0D4-58453A1CDFFA}"/>
                </a:ext>
              </a:extLst>
            </p:cNvPr>
            <p:cNvSpPr>
              <a:spLocks noChangeAspect="1" noChangeArrowheads="1"/>
            </p:cNvSpPr>
            <p:nvPr/>
          </p:nvSpPr>
          <p:spPr bwMode="auto">
            <a:xfrm>
              <a:off x="2257" y="3742"/>
              <a:ext cx="20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9pPr>
            </a:lstStyle>
            <a:p>
              <a:pPr>
                <a:spcBef>
                  <a:spcPct val="0"/>
                </a:spcBef>
                <a:buClrTx/>
                <a:buSzTx/>
                <a:buFontTx/>
                <a:buNone/>
              </a:pPr>
              <a:r>
                <a:rPr lang="en-GB" altLang="zh-CN" sz="2000" b="0">
                  <a:solidFill>
                    <a:srgbClr val="000000"/>
                  </a:solidFill>
                  <a:latin typeface="Arial" panose="020B0604020202020204" pitchFamily="34" charset="0"/>
                  <a:ea typeface="宋体" panose="02010600030101010101" pitchFamily="2" charset="-122"/>
                </a:rPr>
                <a:t>FE</a:t>
              </a:r>
              <a:endParaRPr lang="en-GB" altLang="zh-CN" sz="2000" b="0">
                <a:latin typeface="Times" panose="02020603050405020304" pitchFamily="18" charset="0"/>
                <a:ea typeface="宋体" panose="02010600030101010101" pitchFamily="2" charset="-122"/>
              </a:endParaRPr>
            </a:p>
          </p:txBody>
        </p:sp>
        <p:sp>
          <p:nvSpPr>
            <p:cNvPr id="32779" name="Rectangle 10">
              <a:extLst>
                <a:ext uri="{FF2B5EF4-FFF2-40B4-BE49-F238E27FC236}">
                  <a16:creationId xmlns:a16="http://schemas.microsoft.com/office/drawing/2014/main" id="{AC14A7C5-EB85-4D98-B456-DDDE7FE432B6}"/>
                </a:ext>
              </a:extLst>
            </p:cNvPr>
            <p:cNvSpPr>
              <a:spLocks noChangeAspect="1" noChangeArrowheads="1"/>
            </p:cNvSpPr>
            <p:nvPr/>
          </p:nvSpPr>
          <p:spPr bwMode="auto">
            <a:xfrm>
              <a:off x="1356" y="3719"/>
              <a:ext cx="1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9pPr>
            </a:lstStyle>
            <a:p>
              <a:pPr>
                <a:spcBef>
                  <a:spcPct val="0"/>
                </a:spcBef>
                <a:buClrTx/>
                <a:buSzTx/>
                <a:buFontTx/>
                <a:buNone/>
              </a:pPr>
              <a:r>
                <a:rPr lang="en-GB" altLang="zh-CN" sz="2000" b="0">
                  <a:solidFill>
                    <a:srgbClr val="000000"/>
                  </a:solidFill>
                  <a:latin typeface="Arial" panose="020B0604020202020204" pitchFamily="34" charset="0"/>
                  <a:ea typeface="宋体" panose="02010600030101010101" pitchFamily="2" charset="-122"/>
                </a:rPr>
                <a:t>C</a:t>
              </a:r>
              <a:endParaRPr lang="en-GB" altLang="zh-CN" sz="2000" b="0">
                <a:latin typeface="Times" panose="02020603050405020304" pitchFamily="18" charset="0"/>
                <a:ea typeface="宋体" panose="02010600030101010101" pitchFamily="2" charset="-122"/>
              </a:endParaRPr>
            </a:p>
          </p:txBody>
        </p:sp>
        <p:sp>
          <p:nvSpPr>
            <p:cNvPr id="32780" name="Oval 11">
              <a:extLst>
                <a:ext uri="{FF2B5EF4-FFF2-40B4-BE49-F238E27FC236}">
                  <a16:creationId xmlns:a16="http://schemas.microsoft.com/office/drawing/2014/main" id="{AFC76DF3-C82D-41CC-AFFD-0E991E347C37}"/>
                </a:ext>
              </a:extLst>
            </p:cNvPr>
            <p:cNvSpPr>
              <a:spLocks noChangeAspect="1" noChangeArrowheads="1"/>
            </p:cNvSpPr>
            <p:nvPr/>
          </p:nvSpPr>
          <p:spPr bwMode="auto">
            <a:xfrm>
              <a:off x="1141" y="3531"/>
              <a:ext cx="531" cy="531"/>
            </a:xfrm>
            <a:prstGeom prst="ellipse">
              <a:avLst/>
            </a:prstGeom>
            <a:noFill/>
            <a:ln w="523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32781" name="Oval 12">
              <a:extLst>
                <a:ext uri="{FF2B5EF4-FFF2-40B4-BE49-F238E27FC236}">
                  <a16:creationId xmlns:a16="http://schemas.microsoft.com/office/drawing/2014/main" id="{A7BC6CB6-0A4D-4E3F-9406-E803B2771878}"/>
                </a:ext>
              </a:extLst>
            </p:cNvPr>
            <p:cNvSpPr>
              <a:spLocks noChangeAspect="1" noChangeArrowheads="1"/>
            </p:cNvSpPr>
            <p:nvPr/>
          </p:nvSpPr>
          <p:spPr bwMode="auto">
            <a:xfrm>
              <a:off x="4076" y="2641"/>
              <a:ext cx="531" cy="515"/>
            </a:xfrm>
            <a:prstGeom prst="ellipse">
              <a:avLst/>
            </a:prstGeom>
            <a:solidFill>
              <a:srgbClr val="FFFFFF"/>
            </a:solidFill>
            <a:ln w="52388">
              <a:solidFill>
                <a:srgbClr val="000000"/>
              </a:solidFill>
              <a:round/>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32782" name="Rectangle 13">
              <a:extLst>
                <a:ext uri="{FF2B5EF4-FFF2-40B4-BE49-F238E27FC236}">
                  <a16:creationId xmlns:a16="http://schemas.microsoft.com/office/drawing/2014/main" id="{BD6F5B6B-2592-41B0-8F4C-D344505B9281}"/>
                </a:ext>
              </a:extLst>
            </p:cNvPr>
            <p:cNvSpPr>
              <a:spLocks noChangeAspect="1" noChangeArrowheads="1"/>
            </p:cNvSpPr>
            <p:nvPr/>
          </p:nvSpPr>
          <p:spPr bwMode="auto">
            <a:xfrm>
              <a:off x="4252" y="2836"/>
              <a:ext cx="24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9pPr>
            </a:lstStyle>
            <a:p>
              <a:pPr>
                <a:spcBef>
                  <a:spcPct val="0"/>
                </a:spcBef>
                <a:buClrTx/>
                <a:buSzTx/>
                <a:buFontTx/>
                <a:buNone/>
              </a:pPr>
              <a:r>
                <a:rPr lang="en-GB" altLang="zh-CN" sz="2000" b="0">
                  <a:solidFill>
                    <a:srgbClr val="000000"/>
                  </a:solidFill>
                  <a:latin typeface="Arial" panose="020B0604020202020204" pitchFamily="34" charset="0"/>
                  <a:ea typeface="宋体" panose="02010600030101010101" pitchFamily="2" charset="-122"/>
                </a:rPr>
                <a:t>RM</a:t>
              </a:r>
              <a:endParaRPr lang="en-GB" altLang="zh-CN" sz="2000" b="0">
                <a:latin typeface="Times" panose="02020603050405020304" pitchFamily="18" charset="0"/>
                <a:ea typeface="宋体" panose="02010600030101010101" pitchFamily="2" charset="-122"/>
              </a:endParaRPr>
            </a:p>
          </p:txBody>
        </p:sp>
        <p:sp>
          <p:nvSpPr>
            <p:cNvPr id="32783" name="Rectangle 14">
              <a:extLst>
                <a:ext uri="{FF2B5EF4-FFF2-40B4-BE49-F238E27FC236}">
                  <a16:creationId xmlns:a16="http://schemas.microsoft.com/office/drawing/2014/main" id="{9A53AC10-0026-4689-97EF-B9EF87812D36}"/>
                </a:ext>
              </a:extLst>
            </p:cNvPr>
            <p:cNvSpPr>
              <a:spLocks noChangeAspect="1" noChangeArrowheads="1"/>
            </p:cNvSpPr>
            <p:nvPr/>
          </p:nvSpPr>
          <p:spPr bwMode="auto">
            <a:xfrm>
              <a:off x="3027" y="2420"/>
              <a:ext cx="48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9pPr>
            </a:lstStyle>
            <a:p>
              <a:pPr>
                <a:spcBef>
                  <a:spcPct val="0"/>
                </a:spcBef>
                <a:buClrTx/>
                <a:buSzTx/>
                <a:buFontTx/>
                <a:buNone/>
              </a:pPr>
              <a:r>
                <a:rPr lang="zh-CN" altLang="en-GB" sz="2000">
                  <a:solidFill>
                    <a:srgbClr val="FF0000"/>
                  </a:solidFill>
                  <a:latin typeface="Arial" panose="020B0604020202020204" pitchFamily="34" charset="0"/>
                  <a:ea typeface="宋体" panose="02010600030101010101" pitchFamily="2" charset="-122"/>
                </a:rPr>
                <a:t>主副本</a:t>
              </a:r>
              <a:endParaRPr lang="zh-CN" altLang="en-GB" sz="2000">
                <a:solidFill>
                  <a:srgbClr val="FF0000"/>
                </a:solidFill>
                <a:latin typeface="Times" panose="02020603050405020304" pitchFamily="18" charset="0"/>
                <a:ea typeface="宋体" panose="02010600030101010101" pitchFamily="2" charset="-122"/>
              </a:endParaRPr>
            </a:p>
          </p:txBody>
        </p:sp>
        <p:sp>
          <p:nvSpPr>
            <p:cNvPr id="32784" name="Rectangle 15">
              <a:extLst>
                <a:ext uri="{FF2B5EF4-FFF2-40B4-BE49-F238E27FC236}">
                  <a16:creationId xmlns:a16="http://schemas.microsoft.com/office/drawing/2014/main" id="{7927FB79-6250-4AB6-BC1E-7B96F64F8168}"/>
                </a:ext>
              </a:extLst>
            </p:cNvPr>
            <p:cNvSpPr>
              <a:spLocks noChangeAspect="1" noChangeArrowheads="1"/>
            </p:cNvSpPr>
            <p:nvPr/>
          </p:nvSpPr>
          <p:spPr bwMode="auto">
            <a:xfrm>
              <a:off x="3892" y="3929"/>
              <a:ext cx="32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9pPr>
            </a:lstStyle>
            <a:p>
              <a:pPr>
                <a:spcBef>
                  <a:spcPct val="0"/>
                </a:spcBef>
                <a:buClrTx/>
                <a:buSzTx/>
                <a:buFontTx/>
                <a:buNone/>
              </a:pPr>
              <a:r>
                <a:rPr lang="zh-CN" altLang="en-US" sz="2000" b="0">
                  <a:solidFill>
                    <a:srgbClr val="000000"/>
                  </a:solidFill>
                  <a:latin typeface="Arial" panose="020B0604020202020204" pitchFamily="34" charset="0"/>
                  <a:ea typeface="宋体" panose="02010600030101010101" pitchFamily="2" charset="-122"/>
                </a:rPr>
                <a:t>备份</a:t>
              </a:r>
              <a:endParaRPr lang="zh-CN" altLang="en-GB" sz="2000" b="0">
                <a:latin typeface="Times" panose="02020603050405020304" pitchFamily="18" charset="0"/>
                <a:ea typeface="宋体" panose="02010600030101010101" pitchFamily="2" charset="-122"/>
              </a:endParaRPr>
            </a:p>
          </p:txBody>
        </p:sp>
        <p:sp>
          <p:nvSpPr>
            <p:cNvPr id="32785" name="Rectangle 16">
              <a:extLst>
                <a:ext uri="{FF2B5EF4-FFF2-40B4-BE49-F238E27FC236}">
                  <a16:creationId xmlns:a16="http://schemas.microsoft.com/office/drawing/2014/main" id="{122C6D82-D111-460A-A009-2F1B4AD8E280}"/>
                </a:ext>
              </a:extLst>
            </p:cNvPr>
            <p:cNvSpPr>
              <a:spLocks noChangeAspect="1" noChangeArrowheads="1"/>
            </p:cNvSpPr>
            <p:nvPr/>
          </p:nvSpPr>
          <p:spPr bwMode="auto">
            <a:xfrm>
              <a:off x="4175" y="3164"/>
              <a:ext cx="3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9pPr>
            </a:lstStyle>
            <a:p>
              <a:pPr>
                <a:spcBef>
                  <a:spcPct val="0"/>
                </a:spcBef>
                <a:buClrTx/>
                <a:buSzTx/>
                <a:buFontTx/>
                <a:buNone/>
              </a:pPr>
              <a:r>
                <a:rPr lang="zh-CN" altLang="en-GB" sz="2000" b="0">
                  <a:solidFill>
                    <a:srgbClr val="000000"/>
                  </a:solidFill>
                  <a:latin typeface="Arial" panose="020B0604020202020204" pitchFamily="34" charset="0"/>
                  <a:ea typeface="宋体" panose="02010600030101010101" pitchFamily="2" charset="-122"/>
                </a:rPr>
                <a:t>备份</a:t>
              </a:r>
              <a:endParaRPr lang="zh-CN" altLang="en-GB" sz="2000" b="0">
                <a:latin typeface="Times" panose="02020603050405020304" pitchFamily="18" charset="0"/>
                <a:ea typeface="宋体" panose="02010600030101010101" pitchFamily="2" charset="-122"/>
              </a:endParaRPr>
            </a:p>
          </p:txBody>
        </p:sp>
        <p:sp>
          <p:nvSpPr>
            <p:cNvPr id="32786" name="Freeform 17">
              <a:extLst>
                <a:ext uri="{FF2B5EF4-FFF2-40B4-BE49-F238E27FC236}">
                  <a16:creationId xmlns:a16="http://schemas.microsoft.com/office/drawing/2014/main" id="{0053BB14-D32D-4487-A3CE-DA5D760A8CEB}"/>
                </a:ext>
              </a:extLst>
            </p:cNvPr>
            <p:cNvSpPr>
              <a:spLocks noChangeAspect="1"/>
            </p:cNvSpPr>
            <p:nvPr/>
          </p:nvSpPr>
          <p:spPr bwMode="auto">
            <a:xfrm>
              <a:off x="2546" y="2938"/>
              <a:ext cx="78" cy="46"/>
            </a:xfrm>
            <a:custGeom>
              <a:avLst/>
              <a:gdLst>
                <a:gd name="T0" fmla="*/ 1 w 112"/>
                <a:gd name="T1" fmla="*/ 1 h 66"/>
                <a:gd name="T2" fmla="*/ 1 w 112"/>
                <a:gd name="T3" fmla="*/ 1 h 66"/>
                <a:gd name="T4" fmla="*/ 0 w 112"/>
                <a:gd name="T5" fmla="*/ 1 h 66"/>
                <a:gd name="T6" fmla="*/ 1 w 112"/>
                <a:gd name="T7" fmla="*/ 0 h 66"/>
                <a:gd name="T8" fmla="*/ 1 w 112"/>
                <a:gd name="T9" fmla="*/ 1 h 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2" h="66">
                  <a:moveTo>
                    <a:pt x="90" y="44"/>
                  </a:moveTo>
                  <a:lnTo>
                    <a:pt x="90" y="66"/>
                  </a:lnTo>
                  <a:lnTo>
                    <a:pt x="0" y="44"/>
                  </a:lnTo>
                  <a:lnTo>
                    <a:pt x="112" y="0"/>
                  </a:lnTo>
                  <a:lnTo>
                    <a:pt x="90" y="44"/>
                  </a:lnTo>
                  <a:close/>
                </a:path>
              </a:pathLst>
            </a:custGeom>
            <a:solidFill>
              <a:srgbClr val="000000"/>
            </a:solidFill>
            <a:ln w="52388">
              <a:solidFill>
                <a:srgbClr val="000000"/>
              </a:solidFill>
              <a:prstDash val="solid"/>
              <a:round/>
              <a:headEnd/>
              <a:tailEnd/>
            </a:ln>
          </p:spPr>
          <p:txBody>
            <a:bodyPr/>
            <a:lstStyle/>
            <a:p>
              <a:endParaRPr lang="zh-CN" altLang="en-US"/>
            </a:p>
          </p:txBody>
        </p:sp>
        <p:sp>
          <p:nvSpPr>
            <p:cNvPr id="32787" name="Freeform 18">
              <a:extLst>
                <a:ext uri="{FF2B5EF4-FFF2-40B4-BE49-F238E27FC236}">
                  <a16:creationId xmlns:a16="http://schemas.microsoft.com/office/drawing/2014/main" id="{5AC281CF-097D-4323-9A90-988CB4748A91}"/>
                </a:ext>
              </a:extLst>
            </p:cNvPr>
            <p:cNvSpPr>
              <a:spLocks noChangeAspect="1"/>
            </p:cNvSpPr>
            <p:nvPr/>
          </p:nvSpPr>
          <p:spPr bwMode="auto">
            <a:xfrm>
              <a:off x="2905" y="2969"/>
              <a:ext cx="78" cy="31"/>
            </a:xfrm>
            <a:custGeom>
              <a:avLst/>
              <a:gdLst>
                <a:gd name="T0" fmla="*/ 0 w 112"/>
                <a:gd name="T1" fmla="*/ 1 h 45"/>
                <a:gd name="T2" fmla="*/ 0 w 112"/>
                <a:gd name="T3" fmla="*/ 0 h 45"/>
                <a:gd name="T4" fmla="*/ 1 w 112"/>
                <a:gd name="T5" fmla="*/ 1 h 45"/>
                <a:gd name="T6" fmla="*/ 0 w 112"/>
                <a:gd name="T7" fmla="*/ 1 h 45"/>
                <a:gd name="T8" fmla="*/ 0 w 112"/>
                <a:gd name="T9" fmla="*/ 1 h 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2" h="45">
                  <a:moveTo>
                    <a:pt x="0" y="22"/>
                  </a:moveTo>
                  <a:lnTo>
                    <a:pt x="0" y="0"/>
                  </a:lnTo>
                  <a:lnTo>
                    <a:pt x="112" y="22"/>
                  </a:lnTo>
                  <a:lnTo>
                    <a:pt x="0" y="45"/>
                  </a:lnTo>
                  <a:lnTo>
                    <a:pt x="0" y="22"/>
                  </a:lnTo>
                  <a:close/>
                </a:path>
              </a:pathLst>
            </a:custGeom>
            <a:solidFill>
              <a:srgbClr val="000000"/>
            </a:solidFill>
            <a:ln w="52388">
              <a:solidFill>
                <a:srgbClr val="000000"/>
              </a:solidFill>
              <a:prstDash val="solid"/>
              <a:round/>
              <a:headEnd/>
              <a:tailEnd/>
            </a:ln>
          </p:spPr>
          <p:txBody>
            <a:bodyPr/>
            <a:lstStyle/>
            <a:p>
              <a:endParaRPr lang="zh-CN" altLang="en-US"/>
            </a:p>
          </p:txBody>
        </p:sp>
        <p:sp>
          <p:nvSpPr>
            <p:cNvPr id="32788" name="Line 19">
              <a:extLst>
                <a:ext uri="{FF2B5EF4-FFF2-40B4-BE49-F238E27FC236}">
                  <a16:creationId xmlns:a16="http://schemas.microsoft.com/office/drawing/2014/main" id="{4302AC5B-45E3-46A8-9ECB-AE9E91A541E1}"/>
                </a:ext>
              </a:extLst>
            </p:cNvPr>
            <p:cNvSpPr>
              <a:spLocks noChangeAspect="1" noChangeShapeType="1"/>
            </p:cNvSpPr>
            <p:nvPr/>
          </p:nvSpPr>
          <p:spPr bwMode="auto">
            <a:xfrm>
              <a:off x="2624" y="2969"/>
              <a:ext cx="266" cy="15"/>
            </a:xfrm>
            <a:prstGeom prst="line">
              <a:avLst/>
            </a:prstGeom>
            <a:noFill/>
            <a:ln w="523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9" name="Freeform 20">
              <a:extLst>
                <a:ext uri="{FF2B5EF4-FFF2-40B4-BE49-F238E27FC236}">
                  <a16:creationId xmlns:a16="http://schemas.microsoft.com/office/drawing/2014/main" id="{5077712D-6B91-46FF-88C6-6507C53E2083}"/>
                </a:ext>
              </a:extLst>
            </p:cNvPr>
            <p:cNvSpPr>
              <a:spLocks noChangeAspect="1"/>
            </p:cNvSpPr>
            <p:nvPr/>
          </p:nvSpPr>
          <p:spPr bwMode="auto">
            <a:xfrm>
              <a:off x="2031" y="3781"/>
              <a:ext cx="62" cy="46"/>
            </a:xfrm>
            <a:custGeom>
              <a:avLst/>
              <a:gdLst>
                <a:gd name="T0" fmla="*/ 0 w 89"/>
                <a:gd name="T1" fmla="*/ 1 h 66"/>
                <a:gd name="T2" fmla="*/ 0 w 89"/>
                <a:gd name="T3" fmla="*/ 0 h 66"/>
                <a:gd name="T4" fmla="*/ 1 w 89"/>
                <a:gd name="T5" fmla="*/ 1 h 66"/>
                <a:gd name="T6" fmla="*/ 0 w 89"/>
                <a:gd name="T7" fmla="*/ 1 h 66"/>
                <a:gd name="T8" fmla="*/ 0 w 89"/>
                <a:gd name="T9" fmla="*/ 1 h 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 h="66">
                  <a:moveTo>
                    <a:pt x="0" y="44"/>
                  </a:moveTo>
                  <a:lnTo>
                    <a:pt x="0" y="0"/>
                  </a:lnTo>
                  <a:lnTo>
                    <a:pt x="89" y="44"/>
                  </a:lnTo>
                  <a:lnTo>
                    <a:pt x="0" y="66"/>
                  </a:lnTo>
                  <a:lnTo>
                    <a:pt x="0" y="44"/>
                  </a:lnTo>
                  <a:close/>
                </a:path>
              </a:pathLst>
            </a:custGeom>
            <a:solidFill>
              <a:srgbClr val="000000"/>
            </a:solidFill>
            <a:ln w="52388">
              <a:solidFill>
                <a:srgbClr val="000000"/>
              </a:solidFill>
              <a:prstDash val="solid"/>
              <a:round/>
              <a:headEnd/>
              <a:tailEnd/>
            </a:ln>
          </p:spPr>
          <p:txBody>
            <a:bodyPr/>
            <a:lstStyle/>
            <a:p>
              <a:endParaRPr lang="zh-CN" altLang="en-US"/>
            </a:p>
          </p:txBody>
        </p:sp>
        <p:sp>
          <p:nvSpPr>
            <p:cNvPr id="32790" name="Freeform 21">
              <a:extLst>
                <a:ext uri="{FF2B5EF4-FFF2-40B4-BE49-F238E27FC236}">
                  <a16:creationId xmlns:a16="http://schemas.microsoft.com/office/drawing/2014/main" id="{65485C39-831E-497A-A9D8-48832FA94A76}"/>
                </a:ext>
              </a:extLst>
            </p:cNvPr>
            <p:cNvSpPr>
              <a:spLocks noChangeAspect="1"/>
            </p:cNvSpPr>
            <p:nvPr/>
          </p:nvSpPr>
          <p:spPr bwMode="auto">
            <a:xfrm>
              <a:off x="1703" y="3781"/>
              <a:ext cx="63" cy="46"/>
            </a:xfrm>
            <a:custGeom>
              <a:avLst/>
              <a:gdLst>
                <a:gd name="T0" fmla="*/ 1 w 89"/>
                <a:gd name="T1" fmla="*/ 1 h 66"/>
                <a:gd name="T2" fmla="*/ 1 w 89"/>
                <a:gd name="T3" fmla="*/ 1 h 66"/>
                <a:gd name="T4" fmla="*/ 0 w 89"/>
                <a:gd name="T5" fmla="*/ 1 h 66"/>
                <a:gd name="T6" fmla="*/ 1 w 89"/>
                <a:gd name="T7" fmla="*/ 0 h 66"/>
                <a:gd name="T8" fmla="*/ 1 w 89"/>
                <a:gd name="T9" fmla="*/ 1 h 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 h="66">
                  <a:moveTo>
                    <a:pt x="89" y="44"/>
                  </a:moveTo>
                  <a:lnTo>
                    <a:pt x="89" y="66"/>
                  </a:lnTo>
                  <a:lnTo>
                    <a:pt x="0" y="44"/>
                  </a:lnTo>
                  <a:lnTo>
                    <a:pt x="89" y="0"/>
                  </a:lnTo>
                  <a:lnTo>
                    <a:pt x="89" y="44"/>
                  </a:lnTo>
                  <a:close/>
                </a:path>
              </a:pathLst>
            </a:custGeom>
            <a:solidFill>
              <a:srgbClr val="000000"/>
            </a:solidFill>
            <a:ln w="52388">
              <a:solidFill>
                <a:srgbClr val="000000"/>
              </a:solidFill>
              <a:prstDash val="solid"/>
              <a:round/>
              <a:headEnd/>
              <a:tailEnd/>
            </a:ln>
          </p:spPr>
          <p:txBody>
            <a:bodyPr/>
            <a:lstStyle/>
            <a:p>
              <a:endParaRPr lang="zh-CN" altLang="en-US"/>
            </a:p>
          </p:txBody>
        </p:sp>
        <p:sp>
          <p:nvSpPr>
            <p:cNvPr id="32791" name="Line 22">
              <a:extLst>
                <a:ext uri="{FF2B5EF4-FFF2-40B4-BE49-F238E27FC236}">
                  <a16:creationId xmlns:a16="http://schemas.microsoft.com/office/drawing/2014/main" id="{18039622-87C2-4262-A3E5-93EDDE4DDA89}"/>
                </a:ext>
              </a:extLst>
            </p:cNvPr>
            <p:cNvSpPr>
              <a:spLocks noChangeAspect="1" noChangeShapeType="1"/>
            </p:cNvSpPr>
            <p:nvPr/>
          </p:nvSpPr>
          <p:spPr bwMode="auto">
            <a:xfrm flipH="1">
              <a:off x="1781" y="3812"/>
              <a:ext cx="234" cy="1"/>
            </a:xfrm>
            <a:prstGeom prst="line">
              <a:avLst/>
            </a:prstGeom>
            <a:noFill/>
            <a:ln w="523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2" name="Freeform 23">
              <a:extLst>
                <a:ext uri="{FF2B5EF4-FFF2-40B4-BE49-F238E27FC236}">
                  <a16:creationId xmlns:a16="http://schemas.microsoft.com/office/drawing/2014/main" id="{6AF1D001-9DE6-43F4-B37A-CEDAFCF11B1E}"/>
                </a:ext>
              </a:extLst>
            </p:cNvPr>
            <p:cNvSpPr>
              <a:spLocks noChangeAspect="1"/>
            </p:cNvSpPr>
            <p:nvPr/>
          </p:nvSpPr>
          <p:spPr bwMode="auto">
            <a:xfrm>
              <a:off x="2046" y="2938"/>
              <a:ext cx="63" cy="46"/>
            </a:xfrm>
            <a:custGeom>
              <a:avLst/>
              <a:gdLst>
                <a:gd name="T0" fmla="*/ 0 w 89"/>
                <a:gd name="T1" fmla="*/ 1 h 66"/>
                <a:gd name="T2" fmla="*/ 0 w 89"/>
                <a:gd name="T3" fmla="*/ 0 h 66"/>
                <a:gd name="T4" fmla="*/ 1 w 89"/>
                <a:gd name="T5" fmla="*/ 1 h 66"/>
                <a:gd name="T6" fmla="*/ 0 w 89"/>
                <a:gd name="T7" fmla="*/ 1 h 66"/>
                <a:gd name="T8" fmla="*/ 0 w 89"/>
                <a:gd name="T9" fmla="*/ 1 h 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 h="66">
                  <a:moveTo>
                    <a:pt x="0" y="44"/>
                  </a:moveTo>
                  <a:lnTo>
                    <a:pt x="0" y="0"/>
                  </a:lnTo>
                  <a:lnTo>
                    <a:pt x="89" y="44"/>
                  </a:lnTo>
                  <a:lnTo>
                    <a:pt x="0" y="66"/>
                  </a:lnTo>
                  <a:lnTo>
                    <a:pt x="0" y="44"/>
                  </a:lnTo>
                  <a:close/>
                </a:path>
              </a:pathLst>
            </a:custGeom>
            <a:solidFill>
              <a:srgbClr val="000000"/>
            </a:solidFill>
            <a:ln w="52388">
              <a:solidFill>
                <a:srgbClr val="000000"/>
              </a:solidFill>
              <a:prstDash val="solid"/>
              <a:round/>
              <a:headEnd/>
              <a:tailEnd/>
            </a:ln>
          </p:spPr>
          <p:txBody>
            <a:bodyPr/>
            <a:lstStyle/>
            <a:p>
              <a:endParaRPr lang="zh-CN" altLang="en-US"/>
            </a:p>
          </p:txBody>
        </p:sp>
        <p:sp>
          <p:nvSpPr>
            <p:cNvPr id="32793" name="Freeform 24">
              <a:extLst>
                <a:ext uri="{FF2B5EF4-FFF2-40B4-BE49-F238E27FC236}">
                  <a16:creationId xmlns:a16="http://schemas.microsoft.com/office/drawing/2014/main" id="{5E563DE3-7038-4435-82E9-EFF103749B80}"/>
                </a:ext>
              </a:extLst>
            </p:cNvPr>
            <p:cNvSpPr>
              <a:spLocks noChangeAspect="1"/>
            </p:cNvSpPr>
            <p:nvPr/>
          </p:nvSpPr>
          <p:spPr bwMode="auto">
            <a:xfrm>
              <a:off x="1719" y="2938"/>
              <a:ext cx="62" cy="46"/>
            </a:xfrm>
            <a:custGeom>
              <a:avLst/>
              <a:gdLst>
                <a:gd name="T0" fmla="*/ 1 w 89"/>
                <a:gd name="T1" fmla="*/ 1 h 66"/>
                <a:gd name="T2" fmla="*/ 1 w 89"/>
                <a:gd name="T3" fmla="*/ 1 h 66"/>
                <a:gd name="T4" fmla="*/ 0 w 89"/>
                <a:gd name="T5" fmla="*/ 1 h 66"/>
                <a:gd name="T6" fmla="*/ 1 w 89"/>
                <a:gd name="T7" fmla="*/ 0 h 66"/>
                <a:gd name="T8" fmla="*/ 1 w 89"/>
                <a:gd name="T9" fmla="*/ 1 h 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 h="66">
                  <a:moveTo>
                    <a:pt x="89" y="44"/>
                  </a:moveTo>
                  <a:lnTo>
                    <a:pt x="89" y="66"/>
                  </a:lnTo>
                  <a:lnTo>
                    <a:pt x="0" y="44"/>
                  </a:lnTo>
                  <a:lnTo>
                    <a:pt x="89" y="0"/>
                  </a:lnTo>
                  <a:lnTo>
                    <a:pt x="89" y="44"/>
                  </a:lnTo>
                  <a:close/>
                </a:path>
              </a:pathLst>
            </a:custGeom>
            <a:solidFill>
              <a:srgbClr val="000000"/>
            </a:solidFill>
            <a:ln w="52388">
              <a:solidFill>
                <a:srgbClr val="000000"/>
              </a:solidFill>
              <a:prstDash val="solid"/>
              <a:round/>
              <a:headEnd/>
              <a:tailEnd/>
            </a:ln>
          </p:spPr>
          <p:txBody>
            <a:bodyPr/>
            <a:lstStyle/>
            <a:p>
              <a:endParaRPr lang="zh-CN" altLang="en-US"/>
            </a:p>
          </p:txBody>
        </p:sp>
        <p:sp>
          <p:nvSpPr>
            <p:cNvPr id="32794" name="Line 25">
              <a:extLst>
                <a:ext uri="{FF2B5EF4-FFF2-40B4-BE49-F238E27FC236}">
                  <a16:creationId xmlns:a16="http://schemas.microsoft.com/office/drawing/2014/main" id="{C8AC687A-C845-4474-824B-3FFB129EBC68}"/>
                </a:ext>
              </a:extLst>
            </p:cNvPr>
            <p:cNvSpPr>
              <a:spLocks noChangeAspect="1" noChangeShapeType="1"/>
            </p:cNvSpPr>
            <p:nvPr/>
          </p:nvSpPr>
          <p:spPr bwMode="auto">
            <a:xfrm flipH="1">
              <a:off x="1796" y="2969"/>
              <a:ext cx="235" cy="0"/>
            </a:xfrm>
            <a:prstGeom prst="line">
              <a:avLst/>
            </a:prstGeom>
            <a:noFill/>
            <a:ln w="523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5" name="Freeform 26">
              <a:extLst>
                <a:ext uri="{FF2B5EF4-FFF2-40B4-BE49-F238E27FC236}">
                  <a16:creationId xmlns:a16="http://schemas.microsoft.com/office/drawing/2014/main" id="{987926FE-F561-4941-816D-5EB718543946}"/>
                </a:ext>
              </a:extLst>
            </p:cNvPr>
            <p:cNvSpPr>
              <a:spLocks noChangeAspect="1"/>
            </p:cNvSpPr>
            <p:nvPr/>
          </p:nvSpPr>
          <p:spPr bwMode="auto">
            <a:xfrm>
              <a:off x="2530" y="3625"/>
              <a:ext cx="63" cy="62"/>
            </a:xfrm>
            <a:custGeom>
              <a:avLst/>
              <a:gdLst>
                <a:gd name="T0" fmla="*/ 1 w 89"/>
                <a:gd name="T1" fmla="*/ 1 h 89"/>
                <a:gd name="T2" fmla="*/ 1 w 89"/>
                <a:gd name="T3" fmla="*/ 1 h 89"/>
                <a:gd name="T4" fmla="*/ 0 w 89"/>
                <a:gd name="T5" fmla="*/ 1 h 89"/>
                <a:gd name="T6" fmla="*/ 1 w 89"/>
                <a:gd name="T7" fmla="*/ 0 h 89"/>
                <a:gd name="T8" fmla="*/ 1 w 89"/>
                <a:gd name="T9" fmla="*/ 1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 h="89">
                  <a:moveTo>
                    <a:pt x="67" y="22"/>
                  </a:moveTo>
                  <a:lnTo>
                    <a:pt x="89" y="44"/>
                  </a:lnTo>
                  <a:lnTo>
                    <a:pt x="0" y="89"/>
                  </a:lnTo>
                  <a:lnTo>
                    <a:pt x="45" y="0"/>
                  </a:lnTo>
                  <a:lnTo>
                    <a:pt x="67" y="22"/>
                  </a:lnTo>
                  <a:close/>
                </a:path>
              </a:pathLst>
            </a:custGeom>
            <a:solidFill>
              <a:srgbClr val="000000"/>
            </a:solidFill>
            <a:ln w="52388">
              <a:solidFill>
                <a:srgbClr val="000000"/>
              </a:solidFill>
              <a:prstDash val="solid"/>
              <a:round/>
              <a:headEnd/>
              <a:tailEnd/>
            </a:ln>
          </p:spPr>
          <p:txBody>
            <a:bodyPr/>
            <a:lstStyle/>
            <a:p>
              <a:endParaRPr lang="zh-CN" altLang="en-US"/>
            </a:p>
          </p:txBody>
        </p:sp>
        <p:sp>
          <p:nvSpPr>
            <p:cNvPr id="32796" name="Freeform 27">
              <a:extLst>
                <a:ext uri="{FF2B5EF4-FFF2-40B4-BE49-F238E27FC236}">
                  <a16:creationId xmlns:a16="http://schemas.microsoft.com/office/drawing/2014/main" id="{FD4E917F-93A1-47AE-BEA0-D6A5077E6EEB}"/>
                </a:ext>
              </a:extLst>
            </p:cNvPr>
            <p:cNvSpPr>
              <a:spLocks noChangeAspect="1"/>
            </p:cNvSpPr>
            <p:nvPr/>
          </p:nvSpPr>
          <p:spPr bwMode="auto">
            <a:xfrm>
              <a:off x="2983" y="3203"/>
              <a:ext cx="78" cy="63"/>
            </a:xfrm>
            <a:custGeom>
              <a:avLst/>
              <a:gdLst>
                <a:gd name="T0" fmla="*/ 1 w 111"/>
                <a:gd name="T1" fmla="*/ 1 h 89"/>
                <a:gd name="T2" fmla="*/ 0 w 111"/>
                <a:gd name="T3" fmla="*/ 1 h 89"/>
                <a:gd name="T4" fmla="*/ 1 w 111"/>
                <a:gd name="T5" fmla="*/ 0 h 89"/>
                <a:gd name="T6" fmla="*/ 1 w 111"/>
                <a:gd name="T7" fmla="*/ 1 h 89"/>
                <a:gd name="T8" fmla="*/ 1 w 111"/>
                <a:gd name="T9" fmla="*/ 1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1" h="89">
                  <a:moveTo>
                    <a:pt x="22" y="66"/>
                  </a:moveTo>
                  <a:lnTo>
                    <a:pt x="0" y="44"/>
                  </a:lnTo>
                  <a:lnTo>
                    <a:pt x="111" y="0"/>
                  </a:lnTo>
                  <a:lnTo>
                    <a:pt x="44" y="89"/>
                  </a:lnTo>
                  <a:lnTo>
                    <a:pt x="22" y="66"/>
                  </a:lnTo>
                  <a:close/>
                </a:path>
              </a:pathLst>
            </a:custGeom>
            <a:solidFill>
              <a:srgbClr val="000000"/>
            </a:solidFill>
            <a:ln w="52388">
              <a:solidFill>
                <a:srgbClr val="000000"/>
              </a:solidFill>
              <a:prstDash val="solid"/>
              <a:round/>
              <a:headEnd/>
              <a:tailEnd/>
            </a:ln>
          </p:spPr>
          <p:txBody>
            <a:bodyPr/>
            <a:lstStyle/>
            <a:p>
              <a:endParaRPr lang="zh-CN" altLang="en-US"/>
            </a:p>
          </p:txBody>
        </p:sp>
        <p:sp>
          <p:nvSpPr>
            <p:cNvPr id="32797" name="Line 28">
              <a:extLst>
                <a:ext uri="{FF2B5EF4-FFF2-40B4-BE49-F238E27FC236}">
                  <a16:creationId xmlns:a16="http://schemas.microsoft.com/office/drawing/2014/main" id="{7C89E7F2-B81D-4672-82E0-D790948FBB40}"/>
                </a:ext>
              </a:extLst>
            </p:cNvPr>
            <p:cNvSpPr>
              <a:spLocks noChangeAspect="1" noChangeShapeType="1"/>
            </p:cNvSpPr>
            <p:nvPr/>
          </p:nvSpPr>
          <p:spPr bwMode="auto">
            <a:xfrm flipV="1">
              <a:off x="2593" y="3250"/>
              <a:ext cx="406" cy="390"/>
            </a:xfrm>
            <a:prstGeom prst="line">
              <a:avLst/>
            </a:prstGeom>
            <a:noFill/>
            <a:ln w="523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8" name="Freeform 29">
              <a:extLst>
                <a:ext uri="{FF2B5EF4-FFF2-40B4-BE49-F238E27FC236}">
                  <a16:creationId xmlns:a16="http://schemas.microsoft.com/office/drawing/2014/main" id="{3FD904D9-7556-4EB5-9448-14DD3D7EF558}"/>
                </a:ext>
              </a:extLst>
            </p:cNvPr>
            <p:cNvSpPr>
              <a:spLocks noChangeAspect="1"/>
            </p:cNvSpPr>
            <p:nvPr/>
          </p:nvSpPr>
          <p:spPr bwMode="auto">
            <a:xfrm>
              <a:off x="3373" y="3250"/>
              <a:ext cx="47" cy="78"/>
            </a:xfrm>
            <a:custGeom>
              <a:avLst/>
              <a:gdLst>
                <a:gd name="T0" fmla="*/ 1 w 67"/>
                <a:gd name="T1" fmla="*/ 1 h 112"/>
                <a:gd name="T2" fmla="*/ 1 w 67"/>
                <a:gd name="T3" fmla="*/ 1 h 112"/>
                <a:gd name="T4" fmla="*/ 0 w 67"/>
                <a:gd name="T5" fmla="*/ 0 h 112"/>
                <a:gd name="T6" fmla="*/ 1 w 67"/>
                <a:gd name="T7" fmla="*/ 1 h 112"/>
                <a:gd name="T8" fmla="*/ 1 w 67"/>
                <a:gd name="T9" fmla="*/ 1 h 1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 h="112">
                  <a:moveTo>
                    <a:pt x="45" y="112"/>
                  </a:moveTo>
                  <a:lnTo>
                    <a:pt x="22" y="112"/>
                  </a:lnTo>
                  <a:lnTo>
                    <a:pt x="0" y="0"/>
                  </a:lnTo>
                  <a:lnTo>
                    <a:pt x="67" y="90"/>
                  </a:lnTo>
                  <a:lnTo>
                    <a:pt x="45" y="112"/>
                  </a:lnTo>
                  <a:close/>
                </a:path>
              </a:pathLst>
            </a:custGeom>
            <a:solidFill>
              <a:srgbClr val="000000"/>
            </a:solidFill>
            <a:ln w="52388">
              <a:solidFill>
                <a:srgbClr val="000000"/>
              </a:solidFill>
              <a:prstDash val="solid"/>
              <a:round/>
              <a:headEnd/>
              <a:tailEnd/>
            </a:ln>
          </p:spPr>
          <p:txBody>
            <a:bodyPr/>
            <a:lstStyle/>
            <a:p>
              <a:endParaRPr lang="zh-CN" altLang="en-US"/>
            </a:p>
          </p:txBody>
        </p:sp>
        <p:sp>
          <p:nvSpPr>
            <p:cNvPr id="32799" name="Freeform 30">
              <a:extLst>
                <a:ext uri="{FF2B5EF4-FFF2-40B4-BE49-F238E27FC236}">
                  <a16:creationId xmlns:a16="http://schemas.microsoft.com/office/drawing/2014/main" id="{01EF4F3B-FE1B-4356-BD2D-AF3AF1D97F2D}"/>
                </a:ext>
              </a:extLst>
            </p:cNvPr>
            <p:cNvSpPr>
              <a:spLocks noChangeAspect="1"/>
            </p:cNvSpPr>
            <p:nvPr/>
          </p:nvSpPr>
          <p:spPr bwMode="auto">
            <a:xfrm>
              <a:off x="3452" y="3484"/>
              <a:ext cx="62" cy="78"/>
            </a:xfrm>
            <a:custGeom>
              <a:avLst/>
              <a:gdLst>
                <a:gd name="T0" fmla="*/ 1 w 89"/>
                <a:gd name="T1" fmla="*/ 0 h 111"/>
                <a:gd name="T2" fmla="*/ 1 w 89"/>
                <a:gd name="T3" fmla="*/ 0 h 111"/>
                <a:gd name="T4" fmla="*/ 1 w 89"/>
                <a:gd name="T5" fmla="*/ 1 h 111"/>
                <a:gd name="T6" fmla="*/ 0 w 89"/>
                <a:gd name="T7" fmla="*/ 1 h 111"/>
                <a:gd name="T8" fmla="*/ 1 w 89"/>
                <a:gd name="T9" fmla="*/ 0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 h="111">
                  <a:moveTo>
                    <a:pt x="44" y="0"/>
                  </a:moveTo>
                  <a:lnTo>
                    <a:pt x="66" y="0"/>
                  </a:lnTo>
                  <a:lnTo>
                    <a:pt x="89" y="111"/>
                  </a:lnTo>
                  <a:lnTo>
                    <a:pt x="0" y="22"/>
                  </a:lnTo>
                  <a:lnTo>
                    <a:pt x="44" y="0"/>
                  </a:lnTo>
                  <a:close/>
                </a:path>
              </a:pathLst>
            </a:custGeom>
            <a:solidFill>
              <a:srgbClr val="000000"/>
            </a:solidFill>
            <a:ln w="52388">
              <a:solidFill>
                <a:srgbClr val="000000"/>
              </a:solidFill>
              <a:prstDash val="solid"/>
              <a:round/>
              <a:headEnd/>
              <a:tailEnd/>
            </a:ln>
          </p:spPr>
          <p:txBody>
            <a:bodyPr/>
            <a:lstStyle/>
            <a:p>
              <a:endParaRPr lang="zh-CN" altLang="en-US"/>
            </a:p>
          </p:txBody>
        </p:sp>
        <p:sp>
          <p:nvSpPr>
            <p:cNvPr id="32800" name="Line 31">
              <a:extLst>
                <a:ext uri="{FF2B5EF4-FFF2-40B4-BE49-F238E27FC236}">
                  <a16:creationId xmlns:a16="http://schemas.microsoft.com/office/drawing/2014/main" id="{6C519D6A-9583-4AC3-8ABD-027E38DE1838}"/>
                </a:ext>
              </a:extLst>
            </p:cNvPr>
            <p:cNvSpPr>
              <a:spLocks noChangeAspect="1" noChangeShapeType="1"/>
            </p:cNvSpPr>
            <p:nvPr/>
          </p:nvSpPr>
          <p:spPr bwMode="auto">
            <a:xfrm>
              <a:off x="3405" y="3328"/>
              <a:ext cx="62" cy="156"/>
            </a:xfrm>
            <a:prstGeom prst="line">
              <a:avLst/>
            </a:prstGeom>
            <a:noFill/>
            <a:ln w="523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01" name="Freeform 32">
              <a:extLst>
                <a:ext uri="{FF2B5EF4-FFF2-40B4-BE49-F238E27FC236}">
                  <a16:creationId xmlns:a16="http://schemas.microsoft.com/office/drawing/2014/main" id="{0A7B3298-6820-4CAC-A872-F7607E03F2E5}"/>
                </a:ext>
              </a:extLst>
            </p:cNvPr>
            <p:cNvSpPr>
              <a:spLocks noChangeAspect="1"/>
            </p:cNvSpPr>
            <p:nvPr/>
          </p:nvSpPr>
          <p:spPr bwMode="auto">
            <a:xfrm>
              <a:off x="3967" y="2906"/>
              <a:ext cx="78" cy="47"/>
            </a:xfrm>
            <a:custGeom>
              <a:avLst/>
              <a:gdLst>
                <a:gd name="T0" fmla="*/ 1 w 112"/>
                <a:gd name="T1" fmla="*/ 1 h 67"/>
                <a:gd name="T2" fmla="*/ 0 w 112"/>
                <a:gd name="T3" fmla="*/ 0 h 67"/>
                <a:gd name="T4" fmla="*/ 1 w 112"/>
                <a:gd name="T5" fmla="*/ 1 h 67"/>
                <a:gd name="T6" fmla="*/ 1 w 112"/>
                <a:gd name="T7" fmla="*/ 1 h 67"/>
                <a:gd name="T8" fmla="*/ 1 w 112"/>
                <a:gd name="T9" fmla="*/ 1 h 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2" h="67">
                  <a:moveTo>
                    <a:pt x="23" y="22"/>
                  </a:moveTo>
                  <a:lnTo>
                    <a:pt x="0" y="0"/>
                  </a:lnTo>
                  <a:lnTo>
                    <a:pt x="112" y="22"/>
                  </a:lnTo>
                  <a:lnTo>
                    <a:pt x="23" y="67"/>
                  </a:lnTo>
                  <a:lnTo>
                    <a:pt x="23" y="22"/>
                  </a:lnTo>
                  <a:close/>
                </a:path>
              </a:pathLst>
            </a:custGeom>
            <a:solidFill>
              <a:srgbClr val="000000"/>
            </a:solidFill>
            <a:ln w="52388">
              <a:solidFill>
                <a:srgbClr val="000000"/>
              </a:solidFill>
              <a:prstDash val="solid"/>
              <a:round/>
              <a:headEnd/>
              <a:tailEnd/>
            </a:ln>
          </p:spPr>
          <p:txBody>
            <a:bodyPr/>
            <a:lstStyle/>
            <a:p>
              <a:endParaRPr lang="zh-CN" altLang="en-US"/>
            </a:p>
          </p:txBody>
        </p:sp>
        <p:sp>
          <p:nvSpPr>
            <p:cNvPr id="32802" name="Freeform 33">
              <a:extLst>
                <a:ext uri="{FF2B5EF4-FFF2-40B4-BE49-F238E27FC236}">
                  <a16:creationId xmlns:a16="http://schemas.microsoft.com/office/drawing/2014/main" id="{2E82767A-2AAC-4519-8219-478BA8A33EAA}"/>
                </a:ext>
              </a:extLst>
            </p:cNvPr>
            <p:cNvSpPr>
              <a:spLocks noChangeAspect="1"/>
            </p:cNvSpPr>
            <p:nvPr/>
          </p:nvSpPr>
          <p:spPr bwMode="auto">
            <a:xfrm>
              <a:off x="3577" y="2938"/>
              <a:ext cx="77" cy="31"/>
            </a:xfrm>
            <a:custGeom>
              <a:avLst/>
              <a:gdLst>
                <a:gd name="T0" fmla="*/ 1 w 111"/>
                <a:gd name="T1" fmla="*/ 1 h 44"/>
                <a:gd name="T2" fmla="*/ 1 w 111"/>
                <a:gd name="T3" fmla="*/ 1 h 44"/>
                <a:gd name="T4" fmla="*/ 0 w 111"/>
                <a:gd name="T5" fmla="*/ 1 h 44"/>
                <a:gd name="T6" fmla="*/ 1 w 111"/>
                <a:gd name="T7" fmla="*/ 0 h 44"/>
                <a:gd name="T8" fmla="*/ 1 w 111"/>
                <a:gd name="T9" fmla="*/ 1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1" h="44">
                  <a:moveTo>
                    <a:pt x="89" y="22"/>
                  </a:moveTo>
                  <a:lnTo>
                    <a:pt x="111" y="44"/>
                  </a:lnTo>
                  <a:lnTo>
                    <a:pt x="0" y="22"/>
                  </a:lnTo>
                  <a:lnTo>
                    <a:pt x="89" y="0"/>
                  </a:lnTo>
                  <a:lnTo>
                    <a:pt x="89" y="22"/>
                  </a:lnTo>
                  <a:close/>
                </a:path>
              </a:pathLst>
            </a:custGeom>
            <a:solidFill>
              <a:srgbClr val="000000"/>
            </a:solidFill>
            <a:ln w="52388">
              <a:solidFill>
                <a:srgbClr val="000000"/>
              </a:solidFill>
              <a:prstDash val="solid"/>
              <a:round/>
              <a:headEnd/>
              <a:tailEnd/>
            </a:ln>
          </p:spPr>
          <p:txBody>
            <a:bodyPr/>
            <a:lstStyle/>
            <a:p>
              <a:endParaRPr lang="zh-CN" altLang="en-US"/>
            </a:p>
          </p:txBody>
        </p:sp>
        <p:sp>
          <p:nvSpPr>
            <p:cNvPr id="32803" name="Line 34">
              <a:extLst>
                <a:ext uri="{FF2B5EF4-FFF2-40B4-BE49-F238E27FC236}">
                  <a16:creationId xmlns:a16="http://schemas.microsoft.com/office/drawing/2014/main" id="{DBE3B154-CC9F-4DA8-B00B-9B4470272B03}"/>
                </a:ext>
              </a:extLst>
            </p:cNvPr>
            <p:cNvSpPr>
              <a:spLocks noChangeAspect="1" noChangeShapeType="1"/>
            </p:cNvSpPr>
            <p:nvPr/>
          </p:nvSpPr>
          <p:spPr bwMode="auto">
            <a:xfrm flipH="1">
              <a:off x="3654" y="2922"/>
              <a:ext cx="313" cy="31"/>
            </a:xfrm>
            <a:prstGeom prst="line">
              <a:avLst/>
            </a:prstGeom>
            <a:noFill/>
            <a:ln w="523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04" name="Rectangle 35">
              <a:extLst>
                <a:ext uri="{FF2B5EF4-FFF2-40B4-BE49-F238E27FC236}">
                  <a16:creationId xmlns:a16="http://schemas.microsoft.com/office/drawing/2014/main" id="{F6C23903-7B43-4CE3-B132-728513C4BE39}"/>
                </a:ext>
              </a:extLst>
            </p:cNvPr>
            <p:cNvSpPr>
              <a:spLocks noChangeAspect="1" noChangeArrowheads="1"/>
            </p:cNvSpPr>
            <p:nvPr/>
          </p:nvSpPr>
          <p:spPr bwMode="auto">
            <a:xfrm>
              <a:off x="2140" y="3640"/>
              <a:ext cx="375" cy="360"/>
            </a:xfrm>
            <a:prstGeom prst="rect">
              <a:avLst/>
            </a:prstGeom>
            <a:noFill/>
            <a:ln w="523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32805" name="Rectangle 36">
              <a:extLst>
                <a:ext uri="{FF2B5EF4-FFF2-40B4-BE49-F238E27FC236}">
                  <a16:creationId xmlns:a16="http://schemas.microsoft.com/office/drawing/2014/main" id="{0DF6595B-F995-4D32-A3C0-EEF93940E6C5}"/>
                </a:ext>
              </a:extLst>
            </p:cNvPr>
            <p:cNvSpPr>
              <a:spLocks noChangeAspect="1" noChangeArrowheads="1"/>
            </p:cNvSpPr>
            <p:nvPr/>
          </p:nvSpPr>
          <p:spPr bwMode="auto">
            <a:xfrm>
              <a:off x="2156" y="2797"/>
              <a:ext cx="374" cy="375"/>
            </a:xfrm>
            <a:prstGeom prst="rect">
              <a:avLst/>
            </a:prstGeom>
            <a:noFill/>
            <a:ln w="523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32806" name="Oval 37">
              <a:extLst>
                <a:ext uri="{FF2B5EF4-FFF2-40B4-BE49-F238E27FC236}">
                  <a16:creationId xmlns:a16="http://schemas.microsoft.com/office/drawing/2014/main" id="{C5EAC340-5CF7-4863-9BA5-2E80BEB836ED}"/>
                </a:ext>
              </a:extLst>
            </p:cNvPr>
            <p:cNvSpPr>
              <a:spLocks noChangeAspect="1" noChangeArrowheads="1"/>
            </p:cNvSpPr>
            <p:nvPr/>
          </p:nvSpPr>
          <p:spPr bwMode="auto">
            <a:xfrm>
              <a:off x="3014" y="2750"/>
              <a:ext cx="531" cy="516"/>
            </a:xfrm>
            <a:prstGeom prst="ellipse">
              <a:avLst/>
            </a:prstGeom>
            <a:solidFill>
              <a:srgbClr val="FF0000"/>
            </a:solidFill>
            <a:ln w="52388">
              <a:solidFill>
                <a:srgbClr val="000000"/>
              </a:solidFill>
              <a:round/>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32807" name="Rectangle 38">
              <a:extLst>
                <a:ext uri="{FF2B5EF4-FFF2-40B4-BE49-F238E27FC236}">
                  <a16:creationId xmlns:a16="http://schemas.microsoft.com/office/drawing/2014/main" id="{90351904-D6E2-4F8C-B771-8CA021741B81}"/>
                </a:ext>
              </a:extLst>
            </p:cNvPr>
            <p:cNvSpPr>
              <a:spLocks noChangeAspect="1" noChangeArrowheads="1"/>
            </p:cNvSpPr>
            <p:nvPr/>
          </p:nvSpPr>
          <p:spPr bwMode="auto">
            <a:xfrm>
              <a:off x="3170" y="2930"/>
              <a:ext cx="24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9pPr>
            </a:lstStyle>
            <a:p>
              <a:pPr>
                <a:spcBef>
                  <a:spcPct val="0"/>
                </a:spcBef>
                <a:buClrTx/>
                <a:buSzTx/>
                <a:buFontTx/>
                <a:buNone/>
              </a:pPr>
              <a:r>
                <a:rPr lang="en-GB" altLang="zh-CN" sz="2000" b="0">
                  <a:solidFill>
                    <a:srgbClr val="000000"/>
                  </a:solidFill>
                  <a:latin typeface="Arial" panose="020B0604020202020204" pitchFamily="34" charset="0"/>
                  <a:ea typeface="宋体" panose="02010600030101010101" pitchFamily="2" charset="-122"/>
                </a:rPr>
                <a:t>RM</a:t>
              </a:r>
              <a:endParaRPr lang="en-GB" altLang="zh-CN" sz="2000" b="0">
                <a:latin typeface="Times" panose="02020603050405020304" pitchFamily="18" charset="0"/>
                <a:ea typeface="宋体" panose="02010600030101010101" pitchFamily="2" charset="-122"/>
              </a:endParaRPr>
            </a:p>
          </p:txBody>
        </p:sp>
        <p:sp>
          <p:nvSpPr>
            <p:cNvPr id="32808" name="Oval 39">
              <a:extLst>
                <a:ext uri="{FF2B5EF4-FFF2-40B4-BE49-F238E27FC236}">
                  <a16:creationId xmlns:a16="http://schemas.microsoft.com/office/drawing/2014/main" id="{F6D4D7D6-47C0-46E0-91EF-2DD8E2E6DCE1}"/>
                </a:ext>
              </a:extLst>
            </p:cNvPr>
            <p:cNvSpPr>
              <a:spLocks noChangeAspect="1" noChangeArrowheads="1"/>
            </p:cNvSpPr>
            <p:nvPr/>
          </p:nvSpPr>
          <p:spPr bwMode="auto">
            <a:xfrm>
              <a:off x="3358" y="3562"/>
              <a:ext cx="531" cy="516"/>
            </a:xfrm>
            <a:prstGeom prst="ellipse">
              <a:avLst/>
            </a:prstGeom>
            <a:solidFill>
              <a:srgbClr val="FFFFFF"/>
            </a:solidFill>
            <a:ln w="52388">
              <a:solidFill>
                <a:srgbClr val="000000"/>
              </a:solidFill>
              <a:round/>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32809" name="Rectangle 40">
              <a:extLst>
                <a:ext uri="{FF2B5EF4-FFF2-40B4-BE49-F238E27FC236}">
                  <a16:creationId xmlns:a16="http://schemas.microsoft.com/office/drawing/2014/main" id="{E07A5F49-EECB-4C47-8B32-30AAC431DF09}"/>
                </a:ext>
              </a:extLst>
            </p:cNvPr>
            <p:cNvSpPr>
              <a:spLocks noChangeAspect="1" noChangeArrowheads="1"/>
            </p:cNvSpPr>
            <p:nvPr/>
          </p:nvSpPr>
          <p:spPr bwMode="auto">
            <a:xfrm>
              <a:off x="3525" y="3757"/>
              <a:ext cx="24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9pPr>
            </a:lstStyle>
            <a:p>
              <a:pPr>
                <a:spcBef>
                  <a:spcPct val="0"/>
                </a:spcBef>
                <a:buClrTx/>
                <a:buSzTx/>
                <a:buFontTx/>
                <a:buNone/>
              </a:pPr>
              <a:r>
                <a:rPr lang="en-GB" altLang="zh-CN" sz="2000" b="0">
                  <a:solidFill>
                    <a:srgbClr val="000000"/>
                  </a:solidFill>
                  <a:latin typeface="Arial" panose="020B0604020202020204" pitchFamily="34" charset="0"/>
                  <a:ea typeface="宋体" panose="02010600030101010101" pitchFamily="2" charset="-122"/>
                </a:rPr>
                <a:t>RM</a:t>
              </a:r>
              <a:endParaRPr lang="en-GB" altLang="zh-CN" sz="2000" b="0">
                <a:latin typeface="Times" panose="02020603050405020304" pitchFamily="18" charset="0"/>
                <a:ea typeface="宋体" panose="02010600030101010101" pitchFamily="2" charset="-122"/>
              </a:endParaRPr>
            </a:p>
          </p:txBody>
        </p:sp>
      </p:grpSp>
      <p:sp>
        <p:nvSpPr>
          <p:cNvPr id="32773" name="灯片编号占位符 1">
            <a:extLst>
              <a:ext uri="{FF2B5EF4-FFF2-40B4-BE49-F238E27FC236}">
                <a16:creationId xmlns:a16="http://schemas.microsoft.com/office/drawing/2014/main" id="{CDEA48A7-7C09-403B-86E8-E6ACDCEA9CC0}"/>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9pPr>
          </a:lstStyle>
          <a:p>
            <a:pPr>
              <a:spcBef>
                <a:spcPct val="0"/>
              </a:spcBef>
              <a:buClrTx/>
              <a:buSzTx/>
              <a:buFontTx/>
              <a:buNone/>
            </a:pPr>
            <a:fld id="{700DF623-1281-434A-B60A-9C738AFD54B9}" type="slidenum">
              <a:rPr lang="en-US" altLang="zh-CN" sz="1400" smtClean="0">
                <a:ea typeface="宋体" panose="02010600030101010101" pitchFamily="2" charset="-122"/>
              </a:rPr>
              <a:pPr>
                <a:spcBef>
                  <a:spcPct val="0"/>
                </a:spcBef>
                <a:buClrTx/>
                <a:buSzTx/>
                <a:buFontTx/>
                <a:buNone/>
              </a:pPr>
              <a:t>22</a:t>
            </a:fld>
            <a:endParaRPr lang="en-US" altLang="zh-CN" sz="1400">
              <a:ea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a:extLst>
              <a:ext uri="{FF2B5EF4-FFF2-40B4-BE49-F238E27FC236}">
                <a16:creationId xmlns:a16="http://schemas.microsoft.com/office/drawing/2014/main" id="{FF440847-3DDD-6C2D-A2FA-FFCA8062ED93}"/>
              </a:ext>
            </a:extLst>
          </p:cNvPr>
          <p:cNvSpPr>
            <a:spLocks noGrp="1" noChangeArrowheads="1"/>
          </p:cNvSpPr>
          <p:nvPr>
            <p:ph type="title"/>
          </p:nvPr>
        </p:nvSpPr>
        <p:spPr>
          <a:xfrm>
            <a:off x="1042988" y="836613"/>
            <a:ext cx="6769100" cy="895350"/>
          </a:xfrm>
        </p:spPr>
        <p:txBody>
          <a:bodyPr/>
          <a:lstStyle/>
          <a:p>
            <a:pPr eaLnBrk="1" hangingPunct="1"/>
            <a:r>
              <a:rPr kumimoji="1" lang="zh-CN" altLang="en-US" b="1">
                <a:latin typeface="华文新魏" panose="02010800040101010101" pitchFamily="2" charset="-122"/>
              </a:rPr>
              <a:t>容错服务</a:t>
            </a:r>
          </a:p>
        </p:txBody>
      </p:sp>
      <p:sp>
        <p:nvSpPr>
          <p:cNvPr id="32770" name="Rectangle 3">
            <a:extLst>
              <a:ext uri="{FF2B5EF4-FFF2-40B4-BE49-F238E27FC236}">
                <a16:creationId xmlns:a16="http://schemas.microsoft.com/office/drawing/2014/main" id="{D53E09A0-055F-27AA-4649-0877F7B49835}"/>
              </a:ext>
            </a:extLst>
          </p:cNvPr>
          <p:cNvSpPr>
            <a:spLocks noGrp="1" noChangeArrowheads="1"/>
          </p:cNvSpPr>
          <p:nvPr>
            <p:ph type="body" idx="1"/>
          </p:nvPr>
        </p:nvSpPr>
        <p:spPr>
          <a:xfrm>
            <a:off x="684213" y="1773238"/>
            <a:ext cx="8064500" cy="4752975"/>
          </a:xfrm>
        </p:spPr>
        <p:txBody>
          <a:bodyPr/>
          <a:lstStyle/>
          <a:p>
            <a:pPr marL="0" indent="0" eaLnBrk="1" hangingPunct="1">
              <a:buFont typeface="Wingdings" pitchFamily="2" charset="2"/>
              <a:buNone/>
            </a:pPr>
            <a:r>
              <a:rPr kumimoji="1" lang="zh-CN" altLang="en-US" sz="2800" b="1" dirty="0">
                <a:latin typeface="Times New Roman" panose="02020603050405020304" pitchFamily="18" charset="0"/>
              </a:rPr>
              <a:t>被动复制时的事件次序</a:t>
            </a:r>
          </a:p>
          <a:p>
            <a:pPr marL="0" indent="0" eaLnBrk="1" hangingPunct="1">
              <a:buFont typeface="Tahoma" panose="020B0604030504040204" pitchFamily="34" charset="0"/>
              <a:buAutoNum type="arabicPeriod"/>
            </a:pPr>
            <a:r>
              <a:rPr lang="zh-CN" altLang="en-US" sz="2800" dirty="0">
                <a:latin typeface="Times New Roman" panose="02020603050405020304" pitchFamily="18" charset="0"/>
              </a:rPr>
              <a:t>请求：前端将请求发送给主副本管理器</a:t>
            </a:r>
          </a:p>
          <a:p>
            <a:pPr marL="0" indent="0" eaLnBrk="1" hangingPunct="1">
              <a:buFont typeface="Tahoma" panose="020B0604030504040204" pitchFamily="34" charset="0"/>
              <a:buAutoNum type="arabicPeriod"/>
            </a:pPr>
            <a:r>
              <a:rPr lang="zh-CN" altLang="en-US" sz="2800" dirty="0">
                <a:latin typeface="Times New Roman" panose="02020603050405020304" pitchFamily="18" charset="0"/>
              </a:rPr>
              <a:t>协调：主副本管理器按接收次序对请求</a:t>
            </a:r>
            <a:r>
              <a:rPr lang="zh-CN" altLang="en-US" sz="2800" dirty="0">
                <a:solidFill>
                  <a:srgbClr val="FF0000"/>
                </a:solidFill>
                <a:latin typeface="Times New Roman" panose="02020603050405020304" pitchFamily="18" charset="0"/>
              </a:rPr>
              <a:t>排序</a:t>
            </a:r>
          </a:p>
          <a:p>
            <a:pPr marL="0" indent="0" eaLnBrk="1" hangingPunct="1">
              <a:buFont typeface="Tahoma" panose="020B0604030504040204" pitchFamily="34" charset="0"/>
              <a:buAutoNum type="arabicPeriod"/>
            </a:pPr>
            <a:r>
              <a:rPr lang="zh-CN" altLang="en-US" sz="2800" dirty="0">
                <a:latin typeface="Times New Roman" panose="02020603050405020304" pitchFamily="18" charset="0"/>
              </a:rPr>
              <a:t>执行：主副本管理器</a:t>
            </a:r>
            <a:r>
              <a:rPr lang="zh-CN" altLang="en-US" sz="2800" dirty="0">
                <a:solidFill>
                  <a:srgbClr val="FF0000"/>
                </a:solidFill>
                <a:latin typeface="Times New Roman" panose="02020603050405020304" pitchFamily="18" charset="0"/>
              </a:rPr>
              <a:t>依次</a:t>
            </a:r>
            <a:r>
              <a:rPr lang="zh-CN" altLang="en-US" sz="2800" dirty="0">
                <a:latin typeface="Times New Roman" panose="02020603050405020304" pitchFamily="18" charset="0"/>
              </a:rPr>
              <a:t>执行请求并存储应答</a:t>
            </a:r>
            <a:endParaRPr lang="en-US" altLang="zh-CN" sz="2800" dirty="0">
              <a:latin typeface="Times New Roman" panose="02020603050405020304" pitchFamily="18" charset="0"/>
            </a:endParaRPr>
          </a:p>
          <a:p>
            <a:pPr marL="0" indent="0" eaLnBrk="1" hangingPunct="1">
              <a:buFont typeface="Tahoma" panose="020B0604030504040204" pitchFamily="34" charset="0"/>
              <a:buAutoNum type="arabicPeriod"/>
            </a:pPr>
            <a:r>
              <a:rPr lang="zh-CN" altLang="en-US" sz="2800" dirty="0">
                <a:latin typeface="Times New Roman" panose="02020603050405020304" pitchFamily="18" charset="0"/>
              </a:rPr>
              <a:t>协定</a:t>
            </a:r>
          </a:p>
          <a:p>
            <a:pPr lvl="1" eaLnBrk="1" hangingPunct="1"/>
            <a:r>
              <a:rPr lang="zh-CN" altLang="en-US" sz="2000" dirty="0">
                <a:latin typeface="Times New Roman" panose="02020603050405020304" pitchFamily="18" charset="0"/>
              </a:rPr>
              <a:t>若请求为更新操作，则主副本管理器向每个备份副本管理器发送更新后的</a:t>
            </a:r>
            <a:r>
              <a:rPr lang="zh-CN" altLang="en-US" sz="2000" dirty="0">
                <a:solidFill>
                  <a:srgbClr val="FF0000"/>
                </a:solidFill>
                <a:latin typeface="Times New Roman" panose="02020603050405020304" pitchFamily="18" charset="0"/>
              </a:rPr>
              <a:t>状态</a:t>
            </a:r>
            <a:r>
              <a:rPr lang="zh-CN" altLang="en-US" sz="2000" dirty="0">
                <a:latin typeface="Times New Roman" panose="02020603050405020304" pitchFamily="18" charset="0"/>
              </a:rPr>
              <a:t>、应答和唯一标识符。</a:t>
            </a:r>
          </a:p>
          <a:p>
            <a:pPr lvl="1" eaLnBrk="1" hangingPunct="1"/>
            <a:r>
              <a:rPr lang="zh-CN" altLang="en-US" sz="2000" dirty="0">
                <a:latin typeface="Times New Roman" panose="02020603050405020304" pitchFamily="18" charset="0"/>
              </a:rPr>
              <a:t>备份副本管理器返回确认。</a:t>
            </a:r>
          </a:p>
          <a:p>
            <a:pPr marL="0" indent="0" eaLnBrk="1" hangingPunct="1">
              <a:buFont typeface="Tahoma" panose="020B0604030504040204" pitchFamily="34" charset="0"/>
              <a:buAutoNum type="arabicPeriod"/>
            </a:pPr>
            <a:r>
              <a:rPr lang="zh-CN" altLang="en-US" sz="2800" dirty="0">
                <a:latin typeface="Times New Roman" panose="02020603050405020304" pitchFamily="18" charset="0"/>
              </a:rPr>
              <a:t>响应</a:t>
            </a:r>
          </a:p>
          <a:p>
            <a:pPr lvl="1" eaLnBrk="1" hangingPunct="1"/>
            <a:r>
              <a:rPr lang="zh-CN" altLang="en-US" sz="2000" dirty="0">
                <a:latin typeface="Times New Roman" panose="02020603050405020304" pitchFamily="18" charset="0"/>
              </a:rPr>
              <a:t>主副本管理器将响应前端</a:t>
            </a:r>
          </a:p>
          <a:p>
            <a:pPr lvl="1" eaLnBrk="1" hangingPunct="1"/>
            <a:r>
              <a:rPr lang="zh-CN" altLang="en-US" sz="2000" dirty="0">
                <a:latin typeface="Times New Roman" panose="02020603050405020304" pitchFamily="18" charset="0"/>
              </a:rPr>
              <a:t>前端将应答发送给客户</a:t>
            </a:r>
          </a:p>
          <a:p>
            <a:pPr lvl="1" eaLnBrk="1" hangingPunct="1">
              <a:buFont typeface="Wingdings" pitchFamily="2" charset="2"/>
              <a:buNone/>
            </a:pPr>
            <a:endParaRPr lang="en-US" altLang="zh-CN" dirty="0">
              <a:latin typeface="Times New Roman" panose="02020603050405020304" pitchFamily="18" charset="0"/>
            </a:endParaRPr>
          </a:p>
        </p:txBody>
      </p:sp>
      <p:sp>
        <p:nvSpPr>
          <p:cNvPr id="3" name="矩形标注 2">
            <a:extLst>
              <a:ext uri="{FF2B5EF4-FFF2-40B4-BE49-F238E27FC236}">
                <a16:creationId xmlns:a16="http://schemas.microsoft.com/office/drawing/2014/main" id="{9660FF32-4989-8667-672C-C576C5F6E68A}"/>
              </a:ext>
            </a:extLst>
          </p:cNvPr>
          <p:cNvSpPr/>
          <p:nvPr/>
        </p:nvSpPr>
        <p:spPr bwMode="auto">
          <a:xfrm>
            <a:off x="5939880" y="4988141"/>
            <a:ext cx="2016496" cy="954107"/>
          </a:xfrm>
          <a:prstGeom prst="wedgeRectCallout">
            <a:avLst>
              <a:gd name="adj1" fmla="val -189402"/>
              <a:gd name="adj2" fmla="val -59802"/>
            </a:avLst>
          </a:prstGeom>
          <a:solidFill>
            <a:schemeClr val="accent3">
              <a:lumMod val="85000"/>
            </a:schemeClr>
          </a:solidFill>
          <a:ln w="12700" cap="flat" cmpd="sng" algn="ctr">
            <a:solidFill>
              <a:schemeClr val="tx1"/>
            </a:solidFill>
            <a:prstDash val="solid"/>
            <a:round/>
            <a:headEnd type="none" w="sm" len="sm"/>
            <a:tailEnd type="stealth" w="med" len="lg"/>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dirty="0">
                <a:ln>
                  <a:noFill/>
                </a:ln>
                <a:solidFill>
                  <a:schemeClr val="tx1"/>
                </a:solidFill>
                <a:effectLst/>
                <a:latin typeface="Tahoma" pitchFamily="34" charset="0"/>
                <a:ea typeface="宋体" pitchFamily="2" charset="-122"/>
              </a:rPr>
              <a:t>具备线性化能力</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7C662E7C-82C8-7FC4-5C55-13ECE5FD3DAE}"/>
              </a:ext>
            </a:extLst>
          </p:cNvPr>
          <p:cNvSpPr>
            <a:spLocks noGrp="1" noChangeArrowheads="1"/>
          </p:cNvSpPr>
          <p:nvPr>
            <p:ph type="title"/>
          </p:nvPr>
        </p:nvSpPr>
        <p:spPr>
          <a:xfrm>
            <a:off x="1042988" y="836613"/>
            <a:ext cx="6769100" cy="895350"/>
          </a:xfrm>
        </p:spPr>
        <p:txBody>
          <a:bodyPr/>
          <a:lstStyle/>
          <a:p>
            <a:pPr eaLnBrk="1" hangingPunct="1"/>
            <a:r>
              <a:rPr kumimoji="1" lang="zh-CN" altLang="en-US" b="1">
                <a:latin typeface="华文新魏" panose="02010800040101010101" pitchFamily="2" charset="-122"/>
              </a:rPr>
              <a:t>容错服务</a:t>
            </a:r>
          </a:p>
        </p:txBody>
      </p:sp>
      <p:sp>
        <p:nvSpPr>
          <p:cNvPr id="33794" name="Rectangle 3">
            <a:extLst>
              <a:ext uri="{FF2B5EF4-FFF2-40B4-BE49-F238E27FC236}">
                <a16:creationId xmlns:a16="http://schemas.microsoft.com/office/drawing/2014/main" id="{749C32FB-00B5-2EC1-8FC3-816A08CAAC5C}"/>
              </a:ext>
            </a:extLst>
          </p:cNvPr>
          <p:cNvSpPr>
            <a:spLocks noGrp="1" noChangeArrowheads="1"/>
          </p:cNvSpPr>
          <p:nvPr>
            <p:ph type="body" idx="1"/>
          </p:nvPr>
        </p:nvSpPr>
        <p:spPr>
          <a:xfrm>
            <a:off x="684213" y="1773238"/>
            <a:ext cx="8459787" cy="4752975"/>
          </a:xfrm>
          <a:noFill/>
        </p:spPr>
        <p:txBody>
          <a:bodyPr/>
          <a:lstStyle/>
          <a:p>
            <a:pPr marL="0" indent="0" eaLnBrk="1" hangingPunct="1">
              <a:buFont typeface="Wingdings" pitchFamily="2" charset="2"/>
              <a:buNone/>
            </a:pPr>
            <a:r>
              <a:rPr kumimoji="1" lang="zh-CN" altLang="en-US" sz="2800" b="1" dirty="0">
                <a:solidFill>
                  <a:schemeClr val="tx2"/>
                </a:solidFill>
                <a:latin typeface="Times New Roman" panose="02020603050405020304" pitchFamily="18" charset="0"/>
              </a:rPr>
              <a:t>主动复制（支持顺序一致性的技术）</a:t>
            </a:r>
          </a:p>
          <a:p>
            <a:pPr lvl="1" eaLnBrk="1" hangingPunct="1"/>
            <a:r>
              <a:rPr lang="zh-CN" altLang="en-US" sz="2400" dirty="0">
                <a:solidFill>
                  <a:schemeClr val="tx2"/>
                </a:solidFill>
                <a:latin typeface="Times New Roman" panose="02020603050405020304" pitchFamily="18" charset="0"/>
              </a:rPr>
              <a:t>副本管理器地位对等，前端组播消息至副本管理器组</a:t>
            </a:r>
          </a:p>
          <a:p>
            <a:pPr lvl="1" eaLnBrk="1" hangingPunct="1"/>
            <a:r>
              <a:rPr lang="zh-CN" altLang="en-US" sz="2400" dirty="0">
                <a:solidFill>
                  <a:schemeClr val="tx2"/>
                </a:solidFill>
                <a:latin typeface="Times New Roman" panose="02020603050405020304" pitchFamily="18" charset="0"/>
              </a:rPr>
              <a:t>模型</a:t>
            </a:r>
          </a:p>
          <a:p>
            <a:pPr lvl="1" eaLnBrk="1" hangingPunct="1">
              <a:buFont typeface="Wingdings" pitchFamily="2" charset="2"/>
              <a:buNone/>
            </a:pPr>
            <a:r>
              <a:rPr lang="zh-CN" altLang="en-US" sz="2400" dirty="0">
                <a:solidFill>
                  <a:schemeClr val="tx2"/>
                </a:solidFill>
                <a:latin typeface="Times New Roman" panose="02020603050405020304" pitchFamily="18" charset="0"/>
              </a:rPr>
              <a:t>　</a:t>
            </a:r>
          </a:p>
        </p:txBody>
      </p:sp>
      <p:grpSp>
        <p:nvGrpSpPr>
          <p:cNvPr id="33795" name="Group 41">
            <a:extLst>
              <a:ext uri="{FF2B5EF4-FFF2-40B4-BE49-F238E27FC236}">
                <a16:creationId xmlns:a16="http://schemas.microsoft.com/office/drawing/2014/main" id="{72AE72A3-417F-0271-58E4-42CDDC6769F3}"/>
              </a:ext>
            </a:extLst>
          </p:cNvPr>
          <p:cNvGrpSpPr>
            <a:grpSpLocks noChangeAspect="1"/>
          </p:cNvGrpSpPr>
          <p:nvPr/>
        </p:nvGrpSpPr>
        <p:grpSpPr bwMode="auto">
          <a:xfrm>
            <a:off x="1400175" y="3321050"/>
            <a:ext cx="6931025" cy="2809875"/>
            <a:chOff x="343" y="1043"/>
            <a:chExt cx="5458" cy="2213"/>
          </a:xfrm>
        </p:grpSpPr>
        <p:sp>
          <p:nvSpPr>
            <p:cNvPr id="33796" name="Rectangle 42">
              <a:extLst>
                <a:ext uri="{FF2B5EF4-FFF2-40B4-BE49-F238E27FC236}">
                  <a16:creationId xmlns:a16="http://schemas.microsoft.com/office/drawing/2014/main" id="{46D30367-00D0-87D9-D6FE-1062BD2EDEB4}"/>
                </a:ext>
              </a:extLst>
            </p:cNvPr>
            <p:cNvSpPr>
              <a:spLocks noChangeAspect="1" noChangeArrowheads="1"/>
            </p:cNvSpPr>
            <p:nvPr/>
          </p:nvSpPr>
          <p:spPr bwMode="auto">
            <a:xfrm>
              <a:off x="2316" y="1043"/>
              <a:ext cx="1531" cy="2213"/>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33797" name="Rectangle 43">
              <a:extLst>
                <a:ext uri="{FF2B5EF4-FFF2-40B4-BE49-F238E27FC236}">
                  <a16:creationId xmlns:a16="http://schemas.microsoft.com/office/drawing/2014/main" id="{BC3D5939-CC20-1CFF-89CE-A9ECE705019B}"/>
                </a:ext>
              </a:extLst>
            </p:cNvPr>
            <p:cNvSpPr>
              <a:spLocks noChangeAspect="1" noChangeArrowheads="1"/>
            </p:cNvSpPr>
            <p:nvPr/>
          </p:nvSpPr>
          <p:spPr bwMode="auto">
            <a:xfrm>
              <a:off x="4530" y="2066"/>
              <a:ext cx="24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spcBef>
                  <a:spcPct val="0"/>
                </a:spcBef>
                <a:buClrTx/>
                <a:buSzTx/>
                <a:buFontTx/>
                <a:buNone/>
              </a:pPr>
              <a:r>
                <a:rPr lang="en-GB" altLang="zh-CN" sz="1900" b="0">
                  <a:solidFill>
                    <a:srgbClr val="000000"/>
                  </a:solidFill>
                  <a:latin typeface="Arial" panose="020B0604020202020204" pitchFamily="34" charset="0"/>
                  <a:ea typeface="宋体" panose="02010600030101010101" pitchFamily="2" charset="-122"/>
                </a:rPr>
                <a:t>FE</a:t>
              </a:r>
              <a:endParaRPr lang="en-GB" altLang="zh-CN" sz="2400" b="0">
                <a:latin typeface="Times" pitchFamily="2" charset="0"/>
                <a:ea typeface="宋体" panose="02010600030101010101" pitchFamily="2" charset="-122"/>
              </a:endParaRPr>
            </a:p>
          </p:txBody>
        </p:sp>
        <p:sp>
          <p:nvSpPr>
            <p:cNvPr id="33798" name="Rectangle 44">
              <a:extLst>
                <a:ext uri="{FF2B5EF4-FFF2-40B4-BE49-F238E27FC236}">
                  <a16:creationId xmlns:a16="http://schemas.microsoft.com/office/drawing/2014/main" id="{6476FACF-3286-88FB-C5F2-1A345FB813C0}"/>
                </a:ext>
              </a:extLst>
            </p:cNvPr>
            <p:cNvSpPr>
              <a:spLocks noChangeAspect="1" noChangeArrowheads="1"/>
            </p:cNvSpPr>
            <p:nvPr/>
          </p:nvSpPr>
          <p:spPr bwMode="auto">
            <a:xfrm>
              <a:off x="5423" y="2066"/>
              <a:ext cx="13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spcBef>
                  <a:spcPct val="0"/>
                </a:spcBef>
                <a:buClrTx/>
                <a:buSzTx/>
                <a:buFontTx/>
                <a:buNone/>
              </a:pPr>
              <a:r>
                <a:rPr lang="en-GB" altLang="zh-CN" sz="1900" b="0">
                  <a:solidFill>
                    <a:srgbClr val="000000"/>
                  </a:solidFill>
                  <a:latin typeface="Arial" panose="020B0604020202020204" pitchFamily="34" charset="0"/>
                  <a:ea typeface="宋体" panose="02010600030101010101" pitchFamily="2" charset="-122"/>
                </a:rPr>
                <a:t>C</a:t>
              </a:r>
              <a:endParaRPr lang="en-GB" altLang="zh-CN" sz="2400" b="0">
                <a:latin typeface="Times" pitchFamily="2" charset="0"/>
                <a:ea typeface="宋体" panose="02010600030101010101" pitchFamily="2" charset="-122"/>
              </a:endParaRPr>
            </a:p>
          </p:txBody>
        </p:sp>
        <p:sp>
          <p:nvSpPr>
            <p:cNvPr id="33799" name="Oval 45">
              <a:extLst>
                <a:ext uri="{FF2B5EF4-FFF2-40B4-BE49-F238E27FC236}">
                  <a16:creationId xmlns:a16="http://schemas.microsoft.com/office/drawing/2014/main" id="{A56DB021-8770-22AC-5609-29CED3D59956}"/>
                </a:ext>
              </a:extLst>
            </p:cNvPr>
            <p:cNvSpPr>
              <a:spLocks noChangeAspect="1" noChangeArrowheads="1"/>
            </p:cNvSpPr>
            <p:nvPr/>
          </p:nvSpPr>
          <p:spPr bwMode="auto">
            <a:xfrm>
              <a:off x="5174" y="1854"/>
              <a:ext cx="627" cy="609"/>
            </a:xfrm>
            <a:prstGeom prst="ellipse">
              <a:avLst/>
            </a:prstGeom>
            <a:noFill/>
            <a:ln w="428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33800" name="Rectangle 46">
              <a:extLst>
                <a:ext uri="{FF2B5EF4-FFF2-40B4-BE49-F238E27FC236}">
                  <a16:creationId xmlns:a16="http://schemas.microsoft.com/office/drawing/2014/main" id="{696C4A12-2512-1B58-1F11-450261FC695B}"/>
                </a:ext>
              </a:extLst>
            </p:cNvPr>
            <p:cNvSpPr>
              <a:spLocks noChangeAspect="1" noChangeArrowheads="1"/>
            </p:cNvSpPr>
            <p:nvPr/>
          </p:nvSpPr>
          <p:spPr bwMode="auto">
            <a:xfrm>
              <a:off x="4418" y="1946"/>
              <a:ext cx="443" cy="443"/>
            </a:xfrm>
            <a:prstGeom prst="rect">
              <a:avLst/>
            </a:prstGeom>
            <a:noFill/>
            <a:ln w="428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33801" name="Line 47">
              <a:extLst>
                <a:ext uri="{FF2B5EF4-FFF2-40B4-BE49-F238E27FC236}">
                  <a16:creationId xmlns:a16="http://schemas.microsoft.com/office/drawing/2014/main" id="{48E3D4CB-7588-72A1-83E9-F814883C0D2A}"/>
                </a:ext>
              </a:extLst>
            </p:cNvPr>
            <p:cNvSpPr>
              <a:spLocks noChangeAspect="1" noChangeShapeType="1"/>
            </p:cNvSpPr>
            <p:nvPr/>
          </p:nvSpPr>
          <p:spPr bwMode="auto">
            <a:xfrm flipH="1">
              <a:off x="3810" y="2149"/>
              <a:ext cx="608"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2" name="Freeform 48">
              <a:extLst>
                <a:ext uri="{FF2B5EF4-FFF2-40B4-BE49-F238E27FC236}">
                  <a16:creationId xmlns:a16="http://schemas.microsoft.com/office/drawing/2014/main" id="{77642ACC-D06A-2972-A432-6134DCB6CE80}"/>
                </a:ext>
              </a:extLst>
            </p:cNvPr>
            <p:cNvSpPr>
              <a:spLocks noChangeAspect="1"/>
            </p:cNvSpPr>
            <p:nvPr/>
          </p:nvSpPr>
          <p:spPr bwMode="auto">
            <a:xfrm>
              <a:off x="4861" y="2131"/>
              <a:ext cx="92" cy="55"/>
            </a:xfrm>
            <a:custGeom>
              <a:avLst/>
              <a:gdLst>
                <a:gd name="T0" fmla="*/ 92 w 92"/>
                <a:gd name="T1" fmla="*/ 18 h 55"/>
                <a:gd name="T2" fmla="*/ 92 w 92"/>
                <a:gd name="T3" fmla="*/ 55 h 55"/>
                <a:gd name="T4" fmla="*/ 0 w 92"/>
                <a:gd name="T5" fmla="*/ 18 h 55"/>
                <a:gd name="T6" fmla="*/ 92 w 92"/>
                <a:gd name="T7" fmla="*/ 0 h 55"/>
                <a:gd name="T8" fmla="*/ 92 w 92"/>
                <a:gd name="T9" fmla="*/ 18 h 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55">
                  <a:moveTo>
                    <a:pt x="92" y="18"/>
                  </a:moveTo>
                  <a:lnTo>
                    <a:pt x="92" y="55"/>
                  </a:lnTo>
                  <a:lnTo>
                    <a:pt x="0" y="18"/>
                  </a:lnTo>
                  <a:lnTo>
                    <a:pt x="92" y="0"/>
                  </a:lnTo>
                  <a:lnTo>
                    <a:pt x="92" y="18"/>
                  </a:lnTo>
                  <a:close/>
                </a:path>
              </a:pathLst>
            </a:custGeom>
            <a:solidFill>
              <a:srgbClr val="000000"/>
            </a:solidFill>
            <a:ln w="42863">
              <a:solidFill>
                <a:srgbClr val="000000"/>
              </a:solidFill>
              <a:prstDash val="solid"/>
              <a:round/>
              <a:headEnd/>
              <a:tailEnd/>
            </a:ln>
          </p:spPr>
          <p:txBody>
            <a:bodyPr/>
            <a:lstStyle/>
            <a:p>
              <a:endParaRPr lang="zh-CN" altLang="en-US"/>
            </a:p>
          </p:txBody>
        </p:sp>
        <p:sp>
          <p:nvSpPr>
            <p:cNvPr id="33803" name="Freeform 49">
              <a:extLst>
                <a:ext uri="{FF2B5EF4-FFF2-40B4-BE49-F238E27FC236}">
                  <a16:creationId xmlns:a16="http://schemas.microsoft.com/office/drawing/2014/main" id="{F8F046AB-4465-2B69-24D8-C70CFB230438}"/>
                </a:ext>
              </a:extLst>
            </p:cNvPr>
            <p:cNvSpPr>
              <a:spLocks noChangeAspect="1"/>
            </p:cNvSpPr>
            <p:nvPr/>
          </p:nvSpPr>
          <p:spPr bwMode="auto">
            <a:xfrm>
              <a:off x="5100" y="2131"/>
              <a:ext cx="93" cy="55"/>
            </a:xfrm>
            <a:custGeom>
              <a:avLst/>
              <a:gdLst>
                <a:gd name="T0" fmla="*/ 0 w 93"/>
                <a:gd name="T1" fmla="*/ 18 h 55"/>
                <a:gd name="T2" fmla="*/ 0 w 93"/>
                <a:gd name="T3" fmla="*/ 0 h 55"/>
                <a:gd name="T4" fmla="*/ 93 w 93"/>
                <a:gd name="T5" fmla="*/ 18 h 55"/>
                <a:gd name="T6" fmla="*/ 0 w 93"/>
                <a:gd name="T7" fmla="*/ 55 h 55"/>
                <a:gd name="T8" fmla="*/ 0 w 93"/>
                <a:gd name="T9" fmla="*/ 18 h 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3" h="55">
                  <a:moveTo>
                    <a:pt x="0" y="18"/>
                  </a:moveTo>
                  <a:lnTo>
                    <a:pt x="0" y="0"/>
                  </a:lnTo>
                  <a:lnTo>
                    <a:pt x="93" y="18"/>
                  </a:lnTo>
                  <a:lnTo>
                    <a:pt x="0" y="55"/>
                  </a:lnTo>
                  <a:lnTo>
                    <a:pt x="0" y="18"/>
                  </a:lnTo>
                  <a:close/>
                </a:path>
              </a:pathLst>
            </a:custGeom>
            <a:solidFill>
              <a:srgbClr val="000000"/>
            </a:solidFill>
            <a:ln w="42863">
              <a:solidFill>
                <a:srgbClr val="000000"/>
              </a:solidFill>
              <a:prstDash val="solid"/>
              <a:round/>
              <a:headEnd/>
              <a:tailEnd/>
            </a:ln>
          </p:spPr>
          <p:txBody>
            <a:bodyPr/>
            <a:lstStyle/>
            <a:p>
              <a:endParaRPr lang="zh-CN" altLang="en-US"/>
            </a:p>
          </p:txBody>
        </p:sp>
        <p:sp>
          <p:nvSpPr>
            <p:cNvPr id="33804" name="Line 50">
              <a:extLst>
                <a:ext uri="{FF2B5EF4-FFF2-40B4-BE49-F238E27FC236}">
                  <a16:creationId xmlns:a16="http://schemas.microsoft.com/office/drawing/2014/main" id="{8CC2BA9A-57B6-66D3-21AB-1EB553EBD21C}"/>
                </a:ext>
              </a:extLst>
            </p:cNvPr>
            <p:cNvSpPr>
              <a:spLocks noChangeAspect="1" noChangeShapeType="1"/>
            </p:cNvSpPr>
            <p:nvPr/>
          </p:nvSpPr>
          <p:spPr bwMode="auto">
            <a:xfrm>
              <a:off x="4971" y="2149"/>
              <a:ext cx="129"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5" name="Freeform 51">
              <a:extLst>
                <a:ext uri="{FF2B5EF4-FFF2-40B4-BE49-F238E27FC236}">
                  <a16:creationId xmlns:a16="http://schemas.microsoft.com/office/drawing/2014/main" id="{E0379245-9B19-A6E4-CDA8-7221B8344E71}"/>
                </a:ext>
              </a:extLst>
            </p:cNvPr>
            <p:cNvSpPr>
              <a:spLocks noChangeAspect="1"/>
            </p:cNvSpPr>
            <p:nvPr/>
          </p:nvSpPr>
          <p:spPr bwMode="auto">
            <a:xfrm>
              <a:off x="3312" y="1633"/>
              <a:ext cx="74" cy="92"/>
            </a:xfrm>
            <a:custGeom>
              <a:avLst/>
              <a:gdLst>
                <a:gd name="T0" fmla="*/ 55 w 74"/>
                <a:gd name="T1" fmla="*/ 55 h 92"/>
                <a:gd name="T2" fmla="*/ 18 w 74"/>
                <a:gd name="T3" fmla="*/ 92 h 92"/>
                <a:gd name="T4" fmla="*/ 0 w 74"/>
                <a:gd name="T5" fmla="*/ 0 h 92"/>
                <a:gd name="T6" fmla="*/ 74 w 74"/>
                <a:gd name="T7" fmla="*/ 37 h 92"/>
                <a:gd name="T8" fmla="*/ 55 w 74"/>
                <a:gd name="T9" fmla="*/ 55 h 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 h="92">
                  <a:moveTo>
                    <a:pt x="55" y="55"/>
                  </a:moveTo>
                  <a:lnTo>
                    <a:pt x="18" y="92"/>
                  </a:lnTo>
                  <a:lnTo>
                    <a:pt x="0" y="0"/>
                  </a:lnTo>
                  <a:lnTo>
                    <a:pt x="74" y="37"/>
                  </a:lnTo>
                  <a:lnTo>
                    <a:pt x="55" y="55"/>
                  </a:lnTo>
                  <a:close/>
                </a:path>
              </a:pathLst>
            </a:custGeom>
            <a:solidFill>
              <a:srgbClr val="000000"/>
            </a:solidFill>
            <a:ln w="42863">
              <a:solidFill>
                <a:srgbClr val="000000"/>
              </a:solidFill>
              <a:prstDash val="solid"/>
              <a:round/>
              <a:headEnd/>
              <a:tailEnd/>
            </a:ln>
          </p:spPr>
          <p:txBody>
            <a:bodyPr/>
            <a:lstStyle/>
            <a:p>
              <a:endParaRPr lang="zh-CN" altLang="en-US"/>
            </a:p>
          </p:txBody>
        </p:sp>
        <p:sp>
          <p:nvSpPr>
            <p:cNvPr id="33806" name="Line 52">
              <a:extLst>
                <a:ext uri="{FF2B5EF4-FFF2-40B4-BE49-F238E27FC236}">
                  <a16:creationId xmlns:a16="http://schemas.microsoft.com/office/drawing/2014/main" id="{23A5EB79-98AD-C9B5-89DE-D07040760283}"/>
                </a:ext>
              </a:extLst>
            </p:cNvPr>
            <p:cNvSpPr>
              <a:spLocks noChangeAspect="1" noChangeShapeType="1"/>
            </p:cNvSpPr>
            <p:nvPr/>
          </p:nvSpPr>
          <p:spPr bwMode="auto">
            <a:xfrm flipH="1" flipV="1">
              <a:off x="3367" y="1707"/>
              <a:ext cx="443" cy="46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7" name="Freeform 53">
              <a:extLst>
                <a:ext uri="{FF2B5EF4-FFF2-40B4-BE49-F238E27FC236}">
                  <a16:creationId xmlns:a16="http://schemas.microsoft.com/office/drawing/2014/main" id="{600B080F-CF68-D065-2852-B7651B2AA23F}"/>
                </a:ext>
              </a:extLst>
            </p:cNvPr>
            <p:cNvSpPr>
              <a:spLocks noChangeAspect="1"/>
            </p:cNvSpPr>
            <p:nvPr/>
          </p:nvSpPr>
          <p:spPr bwMode="auto">
            <a:xfrm>
              <a:off x="3386" y="2112"/>
              <a:ext cx="55" cy="93"/>
            </a:xfrm>
            <a:custGeom>
              <a:avLst/>
              <a:gdLst>
                <a:gd name="T0" fmla="*/ 55 w 55"/>
                <a:gd name="T1" fmla="*/ 56 h 93"/>
                <a:gd name="T2" fmla="*/ 55 w 55"/>
                <a:gd name="T3" fmla="*/ 93 h 93"/>
                <a:gd name="T4" fmla="*/ 0 w 55"/>
                <a:gd name="T5" fmla="*/ 56 h 93"/>
                <a:gd name="T6" fmla="*/ 55 w 55"/>
                <a:gd name="T7" fmla="*/ 0 h 93"/>
                <a:gd name="T8" fmla="*/ 55 w 55"/>
                <a:gd name="T9" fmla="*/ 56 h 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93">
                  <a:moveTo>
                    <a:pt x="55" y="56"/>
                  </a:moveTo>
                  <a:lnTo>
                    <a:pt x="55" y="93"/>
                  </a:lnTo>
                  <a:lnTo>
                    <a:pt x="0" y="56"/>
                  </a:lnTo>
                  <a:lnTo>
                    <a:pt x="55" y="0"/>
                  </a:lnTo>
                  <a:lnTo>
                    <a:pt x="55" y="56"/>
                  </a:lnTo>
                  <a:close/>
                </a:path>
              </a:pathLst>
            </a:custGeom>
            <a:solidFill>
              <a:srgbClr val="000000"/>
            </a:solidFill>
            <a:ln w="42863">
              <a:solidFill>
                <a:srgbClr val="000000"/>
              </a:solidFill>
              <a:prstDash val="solid"/>
              <a:round/>
              <a:headEnd/>
              <a:tailEnd/>
            </a:ln>
          </p:spPr>
          <p:txBody>
            <a:bodyPr/>
            <a:lstStyle/>
            <a:p>
              <a:endParaRPr lang="zh-CN" altLang="en-US"/>
            </a:p>
          </p:txBody>
        </p:sp>
        <p:sp>
          <p:nvSpPr>
            <p:cNvPr id="33808" name="Line 54">
              <a:extLst>
                <a:ext uri="{FF2B5EF4-FFF2-40B4-BE49-F238E27FC236}">
                  <a16:creationId xmlns:a16="http://schemas.microsoft.com/office/drawing/2014/main" id="{E13036C7-8563-9F73-EF84-F64FD11C3DB1}"/>
                </a:ext>
              </a:extLst>
            </p:cNvPr>
            <p:cNvSpPr>
              <a:spLocks noChangeAspect="1" noChangeShapeType="1"/>
            </p:cNvSpPr>
            <p:nvPr/>
          </p:nvSpPr>
          <p:spPr bwMode="auto">
            <a:xfrm flipH="1">
              <a:off x="3459" y="2168"/>
              <a:ext cx="351"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9" name="Freeform 55">
              <a:extLst>
                <a:ext uri="{FF2B5EF4-FFF2-40B4-BE49-F238E27FC236}">
                  <a16:creationId xmlns:a16="http://schemas.microsoft.com/office/drawing/2014/main" id="{22E3997C-9CF1-A97A-35FD-6F6A87B8F484}"/>
                </a:ext>
              </a:extLst>
            </p:cNvPr>
            <p:cNvSpPr>
              <a:spLocks noChangeAspect="1"/>
            </p:cNvSpPr>
            <p:nvPr/>
          </p:nvSpPr>
          <p:spPr bwMode="auto">
            <a:xfrm>
              <a:off x="3294" y="2573"/>
              <a:ext cx="73" cy="74"/>
            </a:xfrm>
            <a:custGeom>
              <a:avLst/>
              <a:gdLst>
                <a:gd name="T0" fmla="*/ 55 w 73"/>
                <a:gd name="T1" fmla="*/ 19 h 74"/>
                <a:gd name="T2" fmla="*/ 73 w 73"/>
                <a:gd name="T3" fmla="*/ 56 h 74"/>
                <a:gd name="T4" fmla="*/ 0 w 73"/>
                <a:gd name="T5" fmla="*/ 74 h 74"/>
                <a:gd name="T6" fmla="*/ 18 w 73"/>
                <a:gd name="T7" fmla="*/ 0 h 74"/>
                <a:gd name="T8" fmla="*/ 55 w 73"/>
                <a:gd name="T9" fmla="*/ 19 h 7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3" h="74">
                  <a:moveTo>
                    <a:pt x="55" y="19"/>
                  </a:moveTo>
                  <a:lnTo>
                    <a:pt x="73" y="56"/>
                  </a:lnTo>
                  <a:lnTo>
                    <a:pt x="0" y="74"/>
                  </a:lnTo>
                  <a:lnTo>
                    <a:pt x="18" y="0"/>
                  </a:lnTo>
                  <a:lnTo>
                    <a:pt x="55" y="19"/>
                  </a:lnTo>
                  <a:close/>
                </a:path>
              </a:pathLst>
            </a:custGeom>
            <a:solidFill>
              <a:srgbClr val="000000"/>
            </a:solidFill>
            <a:ln w="42863">
              <a:solidFill>
                <a:srgbClr val="000000"/>
              </a:solidFill>
              <a:prstDash val="solid"/>
              <a:round/>
              <a:headEnd/>
              <a:tailEnd/>
            </a:ln>
          </p:spPr>
          <p:txBody>
            <a:bodyPr/>
            <a:lstStyle/>
            <a:p>
              <a:endParaRPr lang="zh-CN" altLang="en-US"/>
            </a:p>
          </p:txBody>
        </p:sp>
        <p:sp>
          <p:nvSpPr>
            <p:cNvPr id="33810" name="Line 56">
              <a:extLst>
                <a:ext uri="{FF2B5EF4-FFF2-40B4-BE49-F238E27FC236}">
                  <a16:creationId xmlns:a16="http://schemas.microsoft.com/office/drawing/2014/main" id="{A0A44CD9-3B20-6555-7DE4-616CD4115F4E}"/>
                </a:ext>
              </a:extLst>
            </p:cNvPr>
            <p:cNvSpPr>
              <a:spLocks noChangeAspect="1" noChangeShapeType="1"/>
            </p:cNvSpPr>
            <p:nvPr/>
          </p:nvSpPr>
          <p:spPr bwMode="auto">
            <a:xfrm flipH="1">
              <a:off x="3349" y="2168"/>
              <a:ext cx="461" cy="424"/>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1" name="Freeform 57">
              <a:extLst>
                <a:ext uri="{FF2B5EF4-FFF2-40B4-BE49-F238E27FC236}">
                  <a16:creationId xmlns:a16="http://schemas.microsoft.com/office/drawing/2014/main" id="{E81F15DA-0F2D-DC25-C6EA-F035F0607BE1}"/>
                </a:ext>
              </a:extLst>
            </p:cNvPr>
            <p:cNvSpPr>
              <a:spLocks noChangeAspect="1"/>
            </p:cNvSpPr>
            <p:nvPr/>
          </p:nvSpPr>
          <p:spPr bwMode="auto">
            <a:xfrm>
              <a:off x="4326" y="1873"/>
              <a:ext cx="74" cy="73"/>
            </a:xfrm>
            <a:custGeom>
              <a:avLst/>
              <a:gdLst>
                <a:gd name="T0" fmla="*/ 19 w 74"/>
                <a:gd name="T1" fmla="*/ 37 h 73"/>
                <a:gd name="T2" fmla="*/ 37 w 74"/>
                <a:gd name="T3" fmla="*/ 0 h 73"/>
                <a:gd name="T4" fmla="*/ 74 w 74"/>
                <a:gd name="T5" fmla="*/ 55 h 73"/>
                <a:gd name="T6" fmla="*/ 0 w 74"/>
                <a:gd name="T7" fmla="*/ 73 h 73"/>
                <a:gd name="T8" fmla="*/ 19 w 74"/>
                <a:gd name="T9" fmla="*/ 37 h 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 h="73">
                  <a:moveTo>
                    <a:pt x="19" y="37"/>
                  </a:moveTo>
                  <a:lnTo>
                    <a:pt x="37" y="0"/>
                  </a:lnTo>
                  <a:lnTo>
                    <a:pt x="74" y="55"/>
                  </a:lnTo>
                  <a:lnTo>
                    <a:pt x="0" y="73"/>
                  </a:lnTo>
                  <a:lnTo>
                    <a:pt x="19" y="37"/>
                  </a:lnTo>
                  <a:close/>
                </a:path>
              </a:pathLst>
            </a:custGeom>
            <a:solidFill>
              <a:srgbClr val="000000"/>
            </a:solidFill>
            <a:ln w="42863">
              <a:solidFill>
                <a:srgbClr val="000000"/>
              </a:solidFill>
              <a:prstDash val="solid"/>
              <a:round/>
              <a:headEnd/>
              <a:tailEnd/>
            </a:ln>
          </p:spPr>
          <p:txBody>
            <a:bodyPr/>
            <a:lstStyle/>
            <a:p>
              <a:endParaRPr lang="zh-CN" altLang="en-US"/>
            </a:p>
          </p:txBody>
        </p:sp>
        <p:sp>
          <p:nvSpPr>
            <p:cNvPr id="33812" name="Line 58">
              <a:extLst>
                <a:ext uri="{FF2B5EF4-FFF2-40B4-BE49-F238E27FC236}">
                  <a16:creationId xmlns:a16="http://schemas.microsoft.com/office/drawing/2014/main" id="{AF4E7778-0039-8C0B-A6CF-F105DC46CCB2}"/>
                </a:ext>
              </a:extLst>
            </p:cNvPr>
            <p:cNvSpPr>
              <a:spLocks noChangeAspect="1" noChangeShapeType="1"/>
            </p:cNvSpPr>
            <p:nvPr/>
          </p:nvSpPr>
          <p:spPr bwMode="auto">
            <a:xfrm>
              <a:off x="3386" y="1504"/>
              <a:ext cx="940" cy="406"/>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3" name="Freeform 59">
              <a:extLst>
                <a:ext uri="{FF2B5EF4-FFF2-40B4-BE49-F238E27FC236}">
                  <a16:creationId xmlns:a16="http://schemas.microsoft.com/office/drawing/2014/main" id="{4D2D8822-9CF8-423C-9473-0DDF396E20FD}"/>
                </a:ext>
              </a:extLst>
            </p:cNvPr>
            <p:cNvSpPr>
              <a:spLocks noChangeAspect="1"/>
            </p:cNvSpPr>
            <p:nvPr/>
          </p:nvSpPr>
          <p:spPr bwMode="auto">
            <a:xfrm>
              <a:off x="4326" y="2352"/>
              <a:ext cx="74" cy="74"/>
            </a:xfrm>
            <a:custGeom>
              <a:avLst/>
              <a:gdLst>
                <a:gd name="T0" fmla="*/ 19 w 74"/>
                <a:gd name="T1" fmla="*/ 37 h 74"/>
                <a:gd name="T2" fmla="*/ 0 w 74"/>
                <a:gd name="T3" fmla="*/ 0 h 74"/>
                <a:gd name="T4" fmla="*/ 74 w 74"/>
                <a:gd name="T5" fmla="*/ 19 h 74"/>
                <a:gd name="T6" fmla="*/ 19 w 74"/>
                <a:gd name="T7" fmla="*/ 74 h 74"/>
                <a:gd name="T8" fmla="*/ 19 w 74"/>
                <a:gd name="T9" fmla="*/ 37 h 7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 h="74">
                  <a:moveTo>
                    <a:pt x="19" y="37"/>
                  </a:moveTo>
                  <a:lnTo>
                    <a:pt x="0" y="0"/>
                  </a:lnTo>
                  <a:lnTo>
                    <a:pt x="74" y="19"/>
                  </a:lnTo>
                  <a:lnTo>
                    <a:pt x="19" y="74"/>
                  </a:lnTo>
                  <a:lnTo>
                    <a:pt x="19" y="37"/>
                  </a:lnTo>
                  <a:close/>
                </a:path>
              </a:pathLst>
            </a:custGeom>
            <a:solidFill>
              <a:srgbClr val="000000"/>
            </a:solidFill>
            <a:ln w="42863">
              <a:solidFill>
                <a:srgbClr val="000000"/>
              </a:solidFill>
              <a:prstDash val="solid"/>
              <a:round/>
              <a:headEnd/>
              <a:tailEnd/>
            </a:ln>
          </p:spPr>
          <p:txBody>
            <a:bodyPr/>
            <a:lstStyle/>
            <a:p>
              <a:endParaRPr lang="zh-CN" altLang="en-US"/>
            </a:p>
          </p:txBody>
        </p:sp>
        <p:sp>
          <p:nvSpPr>
            <p:cNvPr id="33814" name="Line 60">
              <a:extLst>
                <a:ext uri="{FF2B5EF4-FFF2-40B4-BE49-F238E27FC236}">
                  <a16:creationId xmlns:a16="http://schemas.microsoft.com/office/drawing/2014/main" id="{8DD4677A-79C1-FF67-364B-1A68F2997EB4}"/>
                </a:ext>
              </a:extLst>
            </p:cNvPr>
            <p:cNvSpPr>
              <a:spLocks noChangeAspect="1" noChangeShapeType="1"/>
            </p:cNvSpPr>
            <p:nvPr/>
          </p:nvSpPr>
          <p:spPr bwMode="auto">
            <a:xfrm flipV="1">
              <a:off x="3349" y="2407"/>
              <a:ext cx="977" cy="369"/>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5" name="Freeform 61">
              <a:extLst>
                <a:ext uri="{FF2B5EF4-FFF2-40B4-BE49-F238E27FC236}">
                  <a16:creationId xmlns:a16="http://schemas.microsoft.com/office/drawing/2014/main" id="{E001B090-0672-6DDB-267D-BF6B48D08BF1}"/>
                </a:ext>
              </a:extLst>
            </p:cNvPr>
            <p:cNvSpPr>
              <a:spLocks noChangeAspect="1"/>
            </p:cNvSpPr>
            <p:nvPr/>
          </p:nvSpPr>
          <p:spPr bwMode="auto">
            <a:xfrm>
              <a:off x="4326" y="2020"/>
              <a:ext cx="74" cy="74"/>
            </a:xfrm>
            <a:custGeom>
              <a:avLst/>
              <a:gdLst>
                <a:gd name="T0" fmla="*/ 0 w 74"/>
                <a:gd name="T1" fmla="*/ 37 h 74"/>
                <a:gd name="T2" fmla="*/ 0 w 74"/>
                <a:gd name="T3" fmla="*/ 0 h 74"/>
                <a:gd name="T4" fmla="*/ 74 w 74"/>
                <a:gd name="T5" fmla="*/ 37 h 74"/>
                <a:gd name="T6" fmla="*/ 0 w 74"/>
                <a:gd name="T7" fmla="*/ 74 h 74"/>
                <a:gd name="T8" fmla="*/ 0 w 74"/>
                <a:gd name="T9" fmla="*/ 37 h 7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 h="74">
                  <a:moveTo>
                    <a:pt x="0" y="37"/>
                  </a:moveTo>
                  <a:lnTo>
                    <a:pt x="0" y="0"/>
                  </a:lnTo>
                  <a:lnTo>
                    <a:pt x="74" y="37"/>
                  </a:lnTo>
                  <a:lnTo>
                    <a:pt x="0" y="74"/>
                  </a:lnTo>
                  <a:lnTo>
                    <a:pt x="0" y="37"/>
                  </a:lnTo>
                  <a:close/>
                </a:path>
              </a:pathLst>
            </a:custGeom>
            <a:solidFill>
              <a:srgbClr val="000000"/>
            </a:solidFill>
            <a:ln w="42863">
              <a:solidFill>
                <a:srgbClr val="000000"/>
              </a:solidFill>
              <a:prstDash val="solid"/>
              <a:round/>
              <a:headEnd/>
              <a:tailEnd/>
            </a:ln>
          </p:spPr>
          <p:txBody>
            <a:bodyPr/>
            <a:lstStyle/>
            <a:p>
              <a:endParaRPr lang="zh-CN" altLang="en-US"/>
            </a:p>
          </p:txBody>
        </p:sp>
        <p:sp>
          <p:nvSpPr>
            <p:cNvPr id="33816" name="Line 62">
              <a:extLst>
                <a:ext uri="{FF2B5EF4-FFF2-40B4-BE49-F238E27FC236}">
                  <a16:creationId xmlns:a16="http://schemas.microsoft.com/office/drawing/2014/main" id="{FD27EAD6-784E-CB87-F469-6CF4B63FEB97}"/>
                </a:ext>
              </a:extLst>
            </p:cNvPr>
            <p:cNvSpPr>
              <a:spLocks noChangeAspect="1" noChangeShapeType="1"/>
            </p:cNvSpPr>
            <p:nvPr/>
          </p:nvSpPr>
          <p:spPr bwMode="auto">
            <a:xfrm>
              <a:off x="3367" y="2057"/>
              <a:ext cx="959"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7" name="Rectangle 63">
              <a:extLst>
                <a:ext uri="{FF2B5EF4-FFF2-40B4-BE49-F238E27FC236}">
                  <a16:creationId xmlns:a16="http://schemas.microsoft.com/office/drawing/2014/main" id="{2E0AFC08-8F8D-83FC-9C53-768B8EDFBDA0}"/>
                </a:ext>
              </a:extLst>
            </p:cNvPr>
            <p:cNvSpPr>
              <a:spLocks noChangeAspect="1" noChangeArrowheads="1"/>
            </p:cNvSpPr>
            <p:nvPr/>
          </p:nvSpPr>
          <p:spPr bwMode="auto">
            <a:xfrm>
              <a:off x="1412" y="2066"/>
              <a:ext cx="24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spcBef>
                  <a:spcPct val="0"/>
                </a:spcBef>
                <a:buClrTx/>
                <a:buSzTx/>
                <a:buFontTx/>
                <a:buNone/>
              </a:pPr>
              <a:r>
                <a:rPr lang="en-GB" altLang="zh-CN" sz="1900" b="0">
                  <a:solidFill>
                    <a:srgbClr val="000000"/>
                  </a:solidFill>
                  <a:latin typeface="Arial" panose="020B0604020202020204" pitchFamily="34" charset="0"/>
                  <a:ea typeface="宋体" panose="02010600030101010101" pitchFamily="2" charset="-122"/>
                </a:rPr>
                <a:t>FE</a:t>
              </a:r>
              <a:endParaRPr lang="en-GB" altLang="zh-CN" sz="2400" b="0">
                <a:latin typeface="Times" pitchFamily="2" charset="0"/>
                <a:ea typeface="宋体" panose="02010600030101010101" pitchFamily="2" charset="-122"/>
              </a:endParaRPr>
            </a:p>
          </p:txBody>
        </p:sp>
        <p:sp>
          <p:nvSpPr>
            <p:cNvPr id="33818" name="Rectangle 64">
              <a:extLst>
                <a:ext uri="{FF2B5EF4-FFF2-40B4-BE49-F238E27FC236}">
                  <a16:creationId xmlns:a16="http://schemas.microsoft.com/office/drawing/2014/main" id="{CB8EB1DA-7B00-FF58-A20C-18A9FB90924B}"/>
                </a:ext>
              </a:extLst>
            </p:cNvPr>
            <p:cNvSpPr>
              <a:spLocks noChangeAspect="1" noChangeArrowheads="1"/>
            </p:cNvSpPr>
            <p:nvPr/>
          </p:nvSpPr>
          <p:spPr bwMode="auto">
            <a:xfrm>
              <a:off x="582" y="2066"/>
              <a:ext cx="13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spcBef>
                  <a:spcPct val="0"/>
                </a:spcBef>
                <a:buClrTx/>
                <a:buSzTx/>
                <a:buFontTx/>
                <a:buNone/>
              </a:pPr>
              <a:r>
                <a:rPr lang="en-GB" altLang="zh-CN" sz="1900" b="0">
                  <a:solidFill>
                    <a:srgbClr val="000000"/>
                  </a:solidFill>
                  <a:latin typeface="Arial" panose="020B0604020202020204" pitchFamily="34" charset="0"/>
                  <a:ea typeface="宋体" panose="02010600030101010101" pitchFamily="2" charset="-122"/>
                </a:rPr>
                <a:t>C</a:t>
              </a:r>
              <a:endParaRPr lang="en-GB" altLang="zh-CN" sz="2400" b="0">
                <a:latin typeface="Times" pitchFamily="2" charset="0"/>
                <a:ea typeface="宋体" panose="02010600030101010101" pitchFamily="2" charset="-122"/>
              </a:endParaRPr>
            </a:p>
          </p:txBody>
        </p:sp>
        <p:sp>
          <p:nvSpPr>
            <p:cNvPr id="33819" name="Oval 65">
              <a:extLst>
                <a:ext uri="{FF2B5EF4-FFF2-40B4-BE49-F238E27FC236}">
                  <a16:creationId xmlns:a16="http://schemas.microsoft.com/office/drawing/2014/main" id="{D43C7048-4DD3-2106-3BCE-2A9BF0CF5039}"/>
                </a:ext>
              </a:extLst>
            </p:cNvPr>
            <p:cNvSpPr>
              <a:spLocks noChangeAspect="1" noChangeArrowheads="1"/>
            </p:cNvSpPr>
            <p:nvPr/>
          </p:nvSpPr>
          <p:spPr bwMode="auto">
            <a:xfrm>
              <a:off x="343" y="1854"/>
              <a:ext cx="627" cy="609"/>
            </a:xfrm>
            <a:prstGeom prst="ellipse">
              <a:avLst/>
            </a:prstGeom>
            <a:noFill/>
            <a:ln w="428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33820" name="Oval 66">
              <a:extLst>
                <a:ext uri="{FF2B5EF4-FFF2-40B4-BE49-F238E27FC236}">
                  <a16:creationId xmlns:a16="http://schemas.microsoft.com/office/drawing/2014/main" id="{7F7C4A32-3015-E186-7FF6-97FBC7A49DF0}"/>
                </a:ext>
              </a:extLst>
            </p:cNvPr>
            <p:cNvSpPr>
              <a:spLocks noChangeAspect="1" noChangeArrowheads="1"/>
            </p:cNvSpPr>
            <p:nvPr/>
          </p:nvSpPr>
          <p:spPr bwMode="auto">
            <a:xfrm>
              <a:off x="2759" y="1854"/>
              <a:ext cx="627" cy="609"/>
            </a:xfrm>
            <a:prstGeom prst="ellipse">
              <a:avLst/>
            </a:prstGeom>
            <a:solidFill>
              <a:srgbClr val="FFFFFF"/>
            </a:solidFill>
            <a:ln w="42863">
              <a:solidFill>
                <a:srgbClr val="000000"/>
              </a:solidFill>
              <a:round/>
              <a:headEnd/>
              <a:tailEnd/>
            </a:ln>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33821" name="Rectangle 67">
              <a:extLst>
                <a:ext uri="{FF2B5EF4-FFF2-40B4-BE49-F238E27FC236}">
                  <a16:creationId xmlns:a16="http://schemas.microsoft.com/office/drawing/2014/main" id="{99575846-9162-A71E-E4EF-9B05B0F98E7D}"/>
                </a:ext>
              </a:extLst>
            </p:cNvPr>
            <p:cNvSpPr>
              <a:spLocks noChangeAspect="1" noChangeArrowheads="1"/>
            </p:cNvSpPr>
            <p:nvPr/>
          </p:nvSpPr>
          <p:spPr bwMode="auto">
            <a:xfrm>
              <a:off x="2939" y="2066"/>
              <a:ext cx="29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spcBef>
                  <a:spcPct val="0"/>
                </a:spcBef>
                <a:buClrTx/>
                <a:buSzTx/>
                <a:buFontTx/>
                <a:buNone/>
              </a:pPr>
              <a:r>
                <a:rPr lang="en-GB" altLang="zh-CN" sz="1900" b="0">
                  <a:solidFill>
                    <a:srgbClr val="000000"/>
                  </a:solidFill>
                  <a:latin typeface="Arial" panose="020B0604020202020204" pitchFamily="34" charset="0"/>
                  <a:ea typeface="宋体" panose="02010600030101010101" pitchFamily="2" charset="-122"/>
                </a:rPr>
                <a:t>RM</a:t>
              </a:r>
              <a:endParaRPr lang="en-GB" altLang="zh-CN" sz="2400" b="0">
                <a:latin typeface="Times" pitchFamily="2" charset="0"/>
                <a:ea typeface="宋体" panose="02010600030101010101" pitchFamily="2" charset="-122"/>
              </a:endParaRPr>
            </a:p>
          </p:txBody>
        </p:sp>
        <p:sp>
          <p:nvSpPr>
            <p:cNvPr id="33822" name="Rectangle 68">
              <a:extLst>
                <a:ext uri="{FF2B5EF4-FFF2-40B4-BE49-F238E27FC236}">
                  <a16:creationId xmlns:a16="http://schemas.microsoft.com/office/drawing/2014/main" id="{2431EE67-0815-79F8-43D5-609124413255}"/>
                </a:ext>
              </a:extLst>
            </p:cNvPr>
            <p:cNvSpPr>
              <a:spLocks noChangeAspect="1" noChangeArrowheads="1"/>
            </p:cNvSpPr>
            <p:nvPr/>
          </p:nvSpPr>
          <p:spPr bwMode="auto">
            <a:xfrm>
              <a:off x="1302" y="1946"/>
              <a:ext cx="443" cy="443"/>
            </a:xfrm>
            <a:prstGeom prst="rect">
              <a:avLst/>
            </a:prstGeom>
            <a:noFill/>
            <a:ln w="428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33823" name="Oval 69">
              <a:extLst>
                <a:ext uri="{FF2B5EF4-FFF2-40B4-BE49-F238E27FC236}">
                  <a16:creationId xmlns:a16="http://schemas.microsoft.com/office/drawing/2014/main" id="{AC0440A2-4DF0-4AF9-2BEF-2D1001C3F4F0}"/>
                </a:ext>
              </a:extLst>
            </p:cNvPr>
            <p:cNvSpPr>
              <a:spLocks noChangeAspect="1" noChangeArrowheads="1"/>
            </p:cNvSpPr>
            <p:nvPr/>
          </p:nvSpPr>
          <p:spPr bwMode="auto">
            <a:xfrm>
              <a:off x="2759" y="1135"/>
              <a:ext cx="627" cy="609"/>
            </a:xfrm>
            <a:prstGeom prst="ellipse">
              <a:avLst/>
            </a:prstGeom>
            <a:solidFill>
              <a:srgbClr val="FFFFFF"/>
            </a:solidFill>
            <a:ln w="42863">
              <a:solidFill>
                <a:srgbClr val="000000"/>
              </a:solidFill>
              <a:round/>
              <a:headEnd/>
              <a:tailEnd/>
            </a:ln>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33824" name="Rectangle 70">
              <a:extLst>
                <a:ext uri="{FF2B5EF4-FFF2-40B4-BE49-F238E27FC236}">
                  <a16:creationId xmlns:a16="http://schemas.microsoft.com/office/drawing/2014/main" id="{0085A9DC-1358-E4D6-390F-28945E24ECC8}"/>
                </a:ext>
              </a:extLst>
            </p:cNvPr>
            <p:cNvSpPr>
              <a:spLocks noChangeAspect="1" noChangeArrowheads="1"/>
            </p:cNvSpPr>
            <p:nvPr/>
          </p:nvSpPr>
          <p:spPr bwMode="auto">
            <a:xfrm>
              <a:off x="2939" y="1329"/>
              <a:ext cx="297"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spcBef>
                  <a:spcPct val="0"/>
                </a:spcBef>
                <a:buClrTx/>
                <a:buSzTx/>
                <a:buFontTx/>
                <a:buNone/>
              </a:pPr>
              <a:r>
                <a:rPr lang="en-GB" altLang="zh-CN" sz="1900" b="0">
                  <a:solidFill>
                    <a:srgbClr val="000000"/>
                  </a:solidFill>
                  <a:latin typeface="Arial" panose="020B0604020202020204" pitchFamily="34" charset="0"/>
                  <a:ea typeface="宋体" panose="02010600030101010101" pitchFamily="2" charset="-122"/>
                </a:rPr>
                <a:t>RM</a:t>
              </a:r>
              <a:endParaRPr lang="en-GB" altLang="zh-CN" sz="2400" b="0">
                <a:latin typeface="Times" pitchFamily="2" charset="0"/>
                <a:ea typeface="宋体" panose="02010600030101010101" pitchFamily="2" charset="-122"/>
              </a:endParaRPr>
            </a:p>
          </p:txBody>
        </p:sp>
        <p:sp>
          <p:nvSpPr>
            <p:cNvPr id="33825" name="Oval 71">
              <a:extLst>
                <a:ext uri="{FF2B5EF4-FFF2-40B4-BE49-F238E27FC236}">
                  <a16:creationId xmlns:a16="http://schemas.microsoft.com/office/drawing/2014/main" id="{A1B34BF5-E1EC-D8C5-879D-628ADC5F0089}"/>
                </a:ext>
              </a:extLst>
            </p:cNvPr>
            <p:cNvSpPr>
              <a:spLocks noChangeAspect="1" noChangeArrowheads="1"/>
            </p:cNvSpPr>
            <p:nvPr/>
          </p:nvSpPr>
          <p:spPr bwMode="auto">
            <a:xfrm>
              <a:off x="2759" y="2592"/>
              <a:ext cx="627" cy="608"/>
            </a:xfrm>
            <a:prstGeom prst="ellipse">
              <a:avLst/>
            </a:prstGeom>
            <a:solidFill>
              <a:srgbClr val="FFFFFF"/>
            </a:solidFill>
            <a:ln w="42863">
              <a:solidFill>
                <a:srgbClr val="000000"/>
              </a:solidFill>
              <a:round/>
              <a:headEnd/>
              <a:tailEnd/>
            </a:ln>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33826" name="Rectangle 72">
              <a:extLst>
                <a:ext uri="{FF2B5EF4-FFF2-40B4-BE49-F238E27FC236}">
                  <a16:creationId xmlns:a16="http://schemas.microsoft.com/office/drawing/2014/main" id="{84762A2F-A7F1-081E-A93F-68F67677944A}"/>
                </a:ext>
              </a:extLst>
            </p:cNvPr>
            <p:cNvSpPr>
              <a:spLocks noChangeAspect="1" noChangeArrowheads="1"/>
            </p:cNvSpPr>
            <p:nvPr/>
          </p:nvSpPr>
          <p:spPr bwMode="auto">
            <a:xfrm>
              <a:off x="2939" y="2803"/>
              <a:ext cx="297"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spcBef>
                  <a:spcPct val="0"/>
                </a:spcBef>
                <a:buClrTx/>
                <a:buSzTx/>
                <a:buFontTx/>
                <a:buNone/>
              </a:pPr>
              <a:r>
                <a:rPr lang="en-GB" altLang="zh-CN" sz="1900" b="0">
                  <a:solidFill>
                    <a:srgbClr val="000000"/>
                  </a:solidFill>
                  <a:latin typeface="Arial" panose="020B0604020202020204" pitchFamily="34" charset="0"/>
                  <a:ea typeface="宋体" panose="02010600030101010101" pitchFamily="2" charset="-122"/>
                </a:rPr>
                <a:t>RM</a:t>
              </a:r>
              <a:endParaRPr lang="en-GB" altLang="zh-CN" sz="2400" b="0">
                <a:latin typeface="Times" pitchFamily="2" charset="0"/>
                <a:ea typeface="宋体" panose="02010600030101010101" pitchFamily="2" charset="-122"/>
              </a:endParaRPr>
            </a:p>
          </p:txBody>
        </p:sp>
        <p:sp>
          <p:nvSpPr>
            <p:cNvPr id="33827" name="Line 73">
              <a:extLst>
                <a:ext uri="{FF2B5EF4-FFF2-40B4-BE49-F238E27FC236}">
                  <a16:creationId xmlns:a16="http://schemas.microsoft.com/office/drawing/2014/main" id="{5B71DBA5-3E64-ED34-2926-76075B86BA25}"/>
                </a:ext>
              </a:extLst>
            </p:cNvPr>
            <p:cNvSpPr>
              <a:spLocks noChangeAspect="1" noChangeShapeType="1"/>
            </p:cNvSpPr>
            <p:nvPr/>
          </p:nvSpPr>
          <p:spPr bwMode="auto">
            <a:xfrm>
              <a:off x="1726" y="2149"/>
              <a:ext cx="609"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28" name="Freeform 74">
              <a:extLst>
                <a:ext uri="{FF2B5EF4-FFF2-40B4-BE49-F238E27FC236}">
                  <a16:creationId xmlns:a16="http://schemas.microsoft.com/office/drawing/2014/main" id="{AF89930B-F94E-101C-3333-F1FCB4B13B9B}"/>
                </a:ext>
              </a:extLst>
            </p:cNvPr>
            <p:cNvSpPr>
              <a:spLocks noChangeAspect="1"/>
            </p:cNvSpPr>
            <p:nvPr/>
          </p:nvSpPr>
          <p:spPr bwMode="auto">
            <a:xfrm>
              <a:off x="1192" y="2131"/>
              <a:ext cx="92" cy="55"/>
            </a:xfrm>
            <a:custGeom>
              <a:avLst/>
              <a:gdLst>
                <a:gd name="T0" fmla="*/ 0 w 92"/>
                <a:gd name="T1" fmla="*/ 18 h 55"/>
                <a:gd name="T2" fmla="*/ 0 w 92"/>
                <a:gd name="T3" fmla="*/ 0 h 55"/>
                <a:gd name="T4" fmla="*/ 92 w 92"/>
                <a:gd name="T5" fmla="*/ 18 h 55"/>
                <a:gd name="T6" fmla="*/ 0 w 92"/>
                <a:gd name="T7" fmla="*/ 55 h 55"/>
                <a:gd name="T8" fmla="*/ 0 w 92"/>
                <a:gd name="T9" fmla="*/ 18 h 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55">
                  <a:moveTo>
                    <a:pt x="0" y="18"/>
                  </a:moveTo>
                  <a:lnTo>
                    <a:pt x="0" y="0"/>
                  </a:lnTo>
                  <a:lnTo>
                    <a:pt x="92" y="18"/>
                  </a:lnTo>
                  <a:lnTo>
                    <a:pt x="0" y="55"/>
                  </a:lnTo>
                  <a:lnTo>
                    <a:pt x="0" y="18"/>
                  </a:lnTo>
                  <a:close/>
                </a:path>
              </a:pathLst>
            </a:custGeom>
            <a:solidFill>
              <a:srgbClr val="000000"/>
            </a:solidFill>
            <a:ln w="42863">
              <a:solidFill>
                <a:srgbClr val="000000"/>
              </a:solidFill>
              <a:prstDash val="solid"/>
              <a:round/>
              <a:headEnd/>
              <a:tailEnd/>
            </a:ln>
          </p:spPr>
          <p:txBody>
            <a:bodyPr/>
            <a:lstStyle/>
            <a:p>
              <a:endParaRPr lang="zh-CN" altLang="en-US"/>
            </a:p>
          </p:txBody>
        </p:sp>
        <p:sp>
          <p:nvSpPr>
            <p:cNvPr id="33829" name="Freeform 75">
              <a:extLst>
                <a:ext uri="{FF2B5EF4-FFF2-40B4-BE49-F238E27FC236}">
                  <a16:creationId xmlns:a16="http://schemas.microsoft.com/office/drawing/2014/main" id="{179C98F7-510F-08D1-EA7E-CC582B850543}"/>
                </a:ext>
              </a:extLst>
            </p:cNvPr>
            <p:cNvSpPr>
              <a:spLocks noChangeAspect="1"/>
            </p:cNvSpPr>
            <p:nvPr/>
          </p:nvSpPr>
          <p:spPr bwMode="auto">
            <a:xfrm>
              <a:off x="952" y="2131"/>
              <a:ext cx="92" cy="55"/>
            </a:xfrm>
            <a:custGeom>
              <a:avLst/>
              <a:gdLst>
                <a:gd name="T0" fmla="*/ 92 w 92"/>
                <a:gd name="T1" fmla="*/ 18 h 55"/>
                <a:gd name="T2" fmla="*/ 92 w 92"/>
                <a:gd name="T3" fmla="*/ 55 h 55"/>
                <a:gd name="T4" fmla="*/ 0 w 92"/>
                <a:gd name="T5" fmla="*/ 18 h 55"/>
                <a:gd name="T6" fmla="*/ 92 w 92"/>
                <a:gd name="T7" fmla="*/ 0 h 55"/>
                <a:gd name="T8" fmla="*/ 92 w 92"/>
                <a:gd name="T9" fmla="*/ 18 h 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55">
                  <a:moveTo>
                    <a:pt x="92" y="18"/>
                  </a:moveTo>
                  <a:lnTo>
                    <a:pt x="92" y="55"/>
                  </a:lnTo>
                  <a:lnTo>
                    <a:pt x="0" y="18"/>
                  </a:lnTo>
                  <a:lnTo>
                    <a:pt x="92" y="0"/>
                  </a:lnTo>
                  <a:lnTo>
                    <a:pt x="92" y="18"/>
                  </a:lnTo>
                  <a:close/>
                </a:path>
              </a:pathLst>
            </a:custGeom>
            <a:solidFill>
              <a:srgbClr val="000000"/>
            </a:solidFill>
            <a:ln w="42863">
              <a:solidFill>
                <a:srgbClr val="000000"/>
              </a:solidFill>
              <a:prstDash val="solid"/>
              <a:round/>
              <a:headEnd/>
              <a:tailEnd/>
            </a:ln>
          </p:spPr>
          <p:txBody>
            <a:bodyPr/>
            <a:lstStyle/>
            <a:p>
              <a:endParaRPr lang="zh-CN" altLang="en-US"/>
            </a:p>
          </p:txBody>
        </p:sp>
        <p:sp>
          <p:nvSpPr>
            <p:cNvPr id="33830" name="Line 76">
              <a:extLst>
                <a:ext uri="{FF2B5EF4-FFF2-40B4-BE49-F238E27FC236}">
                  <a16:creationId xmlns:a16="http://schemas.microsoft.com/office/drawing/2014/main" id="{850003FC-3A03-1A86-AE01-906EBC1729B6}"/>
                </a:ext>
              </a:extLst>
            </p:cNvPr>
            <p:cNvSpPr>
              <a:spLocks noChangeAspect="1" noChangeShapeType="1"/>
            </p:cNvSpPr>
            <p:nvPr/>
          </p:nvSpPr>
          <p:spPr bwMode="auto">
            <a:xfrm flipH="1">
              <a:off x="1044" y="2149"/>
              <a:ext cx="129"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1" name="Freeform 77">
              <a:extLst>
                <a:ext uri="{FF2B5EF4-FFF2-40B4-BE49-F238E27FC236}">
                  <a16:creationId xmlns:a16="http://schemas.microsoft.com/office/drawing/2014/main" id="{E6F9758D-3793-40BC-46C6-313F06FEAAB4}"/>
                </a:ext>
              </a:extLst>
            </p:cNvPr>
            <p:cNvSpPr>
              <a:spLocks noChangeAspect="1"/>
            </p:cNvSpPr>
            <p:nvPr/>
          </p:nvSpPr>
          <p:spPr bwMode="auto">
            <a:xfrm>
              <a:off x="2759" y="1633"/>
              <a:ext cx="74" cy="92"/>
            </a:xfrm>
            <a:custGeom>
              <a:avLst/>
              <a:gdLst>
                <a:gd name="T0" fmla="*/ 18 w 74"/>
                <a:gd name="T1" fmla="*/ 55 h 92"/>
                <a:gd name="T2" fmla="*/ 0 w 74"/>
                <a:gd name="T3" fmla="*/ 37 h 92"/>
                <a:gd name="T4" fmla="*/ 74 w 74"/>
                <a:gd name="T5" fmla="*/ 0 h 92"/>
                <a:gd name="T6" fmla="*/ 55 w 74"/>
                <a:gd name="T7" fmla="*/ 92 h 92"/>
                <a:gd name="T8" fmla="*/ 18 w 74"/>
                <a:gd name="T9" fmla="*/ 55 h 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 h="92">
                  <a:moveTo>
                    <a:pt x="18" y="55"/>
                  </a:moveTo>
                  <a:lnTo>
                    <a:pt x="0" y="37"/>
                  </a:lnTo>
                  <a:lnTo>
                    <a:pt x="74" y="0"/>
                  </a:lnTo>
                  <a:lnTo>
                    <a:pt x="55" y="92"/>
                  </a:lnTo>
                  <a:lnTo>
                    <a:pt x="18" y="55"/>
                  </a:lnTo>
                  <a:close/>
                </a:path>
              </a:pathLst>
            </a:custGeom>
            <a:solidFill>
              <a:srgbClr val="000000"/>
            </a:solidFill>
            <a:ln w="42863">
              <a:solidFill>
                <a:srgbClr val="000000"/>
              </a:solidFill>
              <a:prstDash val="solid"/>
              <a:round/>
              <a:headEnd/>
              <a:tailEnd/>
            </a:ln>
          </p:spPr>
          <p:txBody>
            <a:bodyPr/>
            <a:lstStyle/>
            <a:p>
              <a:endParaRPr lang="zh-CN" altLang="en-US"/>
            </a:p>
          </p:txBody>
        </p:sp>
        <p:sp>
          <p:nvSpPr>
            <p:cNvPr id="33832" name="Line 78">
              <a:extLst>
                <a:ext uri="{FF2B5EF4-FFF2-40B4-BE49-F238E27FC236}">
                  <a16:creationId xmlns:a16="http://schemas.microsoft.com/office/drawing/2014/main" id="{432F53D6-D306-33DA-10E1-89ABF0380379}"/>
                </a:ext>
              </a:extLst>
            </p:cNvPr>
            <p:cNvSpPr>
              <a:spLocks noChangeAspect="1" noChangeShapeType="1"/>
            </p:cNvSpPr>
            <p:nvPr/>
          </p:nvSpPr>
          <p:spPr bwMode="auto">
            <a:xfrm flipV="1">
              <a:off x="2335" y="1707"/>
              <a:ext cx="442" cy="46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3" name="Freeform 79">
              <a:extLst>
                <a:ext uri="{FF2B5EF4-FFF2-40B4-BE49-F238E27FC236}">
                  <a16:creationId xmlns:a16="http://schemas.microsoft.com/office/drawing/2014/main" id="{B6043EF7-4122-2976-8A3E-4A6E29426D29}"/>
                </a:ext>
              </a:extLst>
            </p:cNvPr>
            <p:cNvSpPr>
              <a:spLocks noChangeAspect="1"/>
            </p:cNvSpPr>
            <p:nvPr/>
          </p:nvSpPr>
          <p:spPr bwMode="auto">
            <a:xfrm>
              <a:off x="2704" y="2112"/>
              <a:ext cx="73" cy="93"/>
            </a:xfrm>
            <a:custGeom>
              <a:avLst/>
              <a:gdLst>
                <a:gd name="T0" fmla="*/ 0 w 73"/>
                <a:gd name="T1" fmla="*/ 56 h 93"/>
                <a:gd name="T2" fmla="*/ 0 w 73"/>
                <a:gd name="T3" fmla="*/ 0 h 93"/>
                <a:gd name="T4" fmla="*/ 73 w 73"/>
                <a:gd name="T5" fmla="*/ 56 h 93"/>
                <a:gd name="T6" fmla="*/ 0 w 73"/>
                <a:gd name="T7" fmla="*/ 93 h 93"/>
                <a:gd name="T8" fmla="*/ 0 w 73"/>
                <a:gd name="T9" fmla="*/ 56 h 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3" h="93">
                  <a:moveTo>
                    <a:pt x="0" y="56"/>
                  </a:moveTo>
                  <a:lnTo>
                    <a:pt x="0" y="0"/>
                  </a:lnTo>
                  <a:lnTo>
                    <a:pt x="73" y="56"/>
                  </a:lnTo>
                  <a:lnTo>
                    <a:pt x="0" y="93"/>
                  </a:lnTo>
                  <a:lnTo>
                    <a:pt x="0" y="56"/>
                  </a:lnTo>
                  <a:close/>
                </a:path>
              </a:pathLst>
            </a:custGeom>
            <a:solidFill>
              <a:srgbClr val="000000"/>
            </a:solidFill>
            <a:ln w="42863">
              <a:solidFill>
                <a:srgbClr val="000000"/>
              </a:solidFill>
              <a:prstDash val="solid"/>
              <a:round/>
              <a:headEnd/>
              <a:tailEnd/>
            </a:ln>
          </p:spPr>
          <p:txBody>
            <a:bodyPr/>
            <a:lstStyle/>
            <a:p>
              <a:endParaRPr lang="zh-CN" altLang="en-US"/>
            </a:p>
          </p:txBody>
        </p:sp>
        <p:sp>
          <p:nvSpPr>
            <p:cNvPr id="33834" name="Line 80">
              <a:extLst>
                <a:ext uri="{FF2B5EF4-FFF2-40B4-BE49-F238E27FC236}">
                  <a16:creationId xmlns:a16="http://schemas.microsoft.com/office/drawing/2014/main" id="{0FC85C5D-3358-D219-31BC-D776E1425B19}"/>
                </a:ext>
              </a:extLst>
            </p:cNvPr>
            <p:cNvSpPr>
              <a:spLocks noChangeAspect="1" noChangeShapeType="1"/>
            </p:cNvSpPr>
            <p:nvPr/>
          </p:nvSpPr>
          <p:spPr bwMode="auto">
            <a:xfrm>
              <a:off x="2353" y="2168"/>
              <a:ext cx="332"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5" name="Freeform 81">
              <a:extLst>
                <a:ext uri="{FF2B5EF4-FFF2-40B4-BE49-F238E27FC236}">
                  <a16:creationId xmlns:a16="http://schemas.microsoft.com/office/drawing/2014/main" id="{5EF6172B-F48B-6896-98A7-C291F7CFAC54}"/>
                </a:ext>
              </a:extLst>
            </p:cNvPr>
            <p:cNvSpPr>
              <a:spLocks noChangeAspect="1"/>
            </p:cNvSpPr>
            <p:nvPr/>
          </p:nvSpPr>
          <p:spPr bwMode="auto">
            <a:xfrm>
              <a:off x="2777" y="2573"/>
              <a:ext cx="74" cy="74"/>
            </a:xfrm>
            <a:custGeom>
              <a:avLst/>
              <a:gdLst>
                <a:gd name="T0" fmla="*/ 19 w 74"/>
                <a:gd name="T1" fmla="*/ 19 h 74"/>
                <a:gd name="T2" fmla="*/ 56 w 74"/>
                <a:gd name="T3" fmla="*/ 0 h 74"/>
                <a:gd name="T4" fmla="*/ 74 w 74"/>
                <a:gd name="T5" fmla="*/ 74 h 74"/>
                <a:gd name="T6" fmla="*/ 0 w 74"/>
                <a:gd name="T7" fmla="*/ 56 h 74"/>
                <a:gd name="T8" fmla="*/ 19 w 74"/>
                <a:gd name="T9" fmla="*/ 19 h 7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 h="74">
                  <a:moveTo>
                    <a:pt x="19" y="19"/>
                  </a:moveTo>
                  <a:lnTo>
                    <a:pt x="56" y="0"/>
                  </a:lnTo>
                  <a:lnTo>
                    <a:pt x="74" y="74"/>
                  </a:lnTo>
                  <a:lnTo>
                    <a:pt x="0" y="56"/>
                  </a:lnTo>
                  <a:lnTo>
                    <a:pt x="19" y="19"/>
                  </a:lnTo>
                  <a:close/>
                </a:path>
              </a:pathLst>
            </a:custGeom>
            <a:solidFill>
              <a:srgbClr val="000000"/>
            </a:solidFill>
            <a:ln w="42863">
              <a:solidFill>
                <a:srgbClr val="000000"/>
              </a:solidFill>
              <a:prstDash val="solid"/>
              <a:round/>
              <a:headEnd/>
              <a:tailEnd/>
            </a:ln>
          </p:spPr>
          <p:txBody>
            <a:bodyPr/>
            <a:lstStyle/>
            <a:p>
              <a:endParaRPr lang="zh-CN" altLang="en-US"/>
            </a:p>
          </p:txBody>
        </p:sp>
        <p:sp>
          <p:nvSpPr>
            <p:cNvPr id="33836" name="Line 82">
              <a:extLst>
                <a:ext uri="{FF2B5EF4-FFF2-40B4-BE49-F238E27FC236}">
                  <a16:creationId xmlns:a16="http://schemas.microsoft.com/office/drawing/2014/main" id="{01C97E28-6E49-71EC-B4AD-BC9D5DCDEA41}"/>
                </a:ext>
              </a:extLst>
            </p:cNvPr>
            <p:cNvSpPr>
              <a:spLocks noChangeAspect="1" noChangeShapeType="1"/>
            </p:cNvSpPr>
            <p:nvPr/>
          </p:nvSpPr>
          <p:spPr bwMode="auto">
            <a:xfrm>
              <a:off x="2335" y="2168"/>
              <a:ext cx="461" cy="424"/>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7" name="Freeform 83">
              <a:extLst>
                <a:ext uri="{FF2B5EF4-FFF2-40B4-BE49-F238E27FC236}">
                  <a16:creationId xmlns:a16="http://schemas.microsoft.com/office/drawing/2014/main" id="{C248A874-9D3D-B9DF-39C9-ABF745CC23F0}"/>
                </a:ext>
              </a:extLst>
            </p:cNvPr>
            <p:cNvSpPr>
              <a:spLocks noChangeAspect="1"/>
            </p:cNvSpPr>
            <p:nvPr/>
          </p:nvSpPr>
          <p:spPr bwMode="auto">
            <a:xfrm>
              <a:off x="1745" y="1873"/>
              <a:ext cx="73" cy="73"/>
            </a:xfrm>
            <a:custGeom>
              <a:avLst/>
              <a:gdLst>
                <a:gd name="T0" fmla="*/ 55 w 73"/>
                <a:gd name="T1" fmla="*/ 37 h 73"/>
                <a:gd name="T2" fmla="*/ 73 w 73"/>
                <a:gd name="T3" fmla="*/ 73 h 73"/>
                <a:gd name="T4" fmla="*/ 0 w 73"/>
                <a:gd name="T5" fmla="*/ 55 h 73"/>
                <a:gd name="T6" fmla="*/ 37 w 73"/>
                <a:gd name="T7" fmla="*/ 0 h 73"/>
                <a:gd name="T8" fmla="*/ 55 w 73"/>
                <a:gd name="T9" fmla="*/ 37 h 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3" h="73">
                  <a:moveTo>
                    <a:pt x="55" y="37"/>
                  </a:moveTo>
                  <a:lnTo>
                    <a:pt x="73" y="73"/>
                  </a:lnTo>
                  <a:lnTo>
                    <a:pt x="0" y="55"/>
                  </a:lnTo>
                  <a:lnTo>
                    <a:pt x="37" y="0"/>
                  </a:lnTo>
                  <a:lnTo>
                    <a:pt x="55" y="37"/>
                  </a:lnTo>
                  <a:close/>
                </a:path>
              </a:pathLst>
            </a:custGeom>
            <a:solidFill>
              <a:srgbClr val="000000"/>
            </a:solidFill>
            <a:ln w="42863">
              <a:solidFill>
                <a:srgbClr val="000000"/>
              </a:solidFill>
              <a:prstDash val="solid"/>
              <a:round/>
              <a:headEnd/>
              <a:tailEnd/>
            </a:ln>
          </p:spPr>
          <p:txBody>
            <a:bodyPr/>
            <a:lstStyle/>
            <a:p>
              <a:endParaRPr lang="zh-CN" altLang="en-US"/>
            </a:p>
          </p:txBody>
        </p:sp>
        <p:sp>
          <p:nvSpPr>
            <p:cNvPr id="33838" name="Line 84">
              <a:extLst>
                <a:ext uri="{FF2B5EF4-FFF2-40B4-BE49-F238E27FC236}">
                  <a16:creationId xmlns:a16="http://schemas.microsoft.com/office/drawing/2014/main" id="{27B67E7C-EC6E-6C95-4972-434BC2B660DF}"/>
                </a:ext>
              </a:extLst>
            </p:cNvPr>
            <p:cNvSpPr>
              <a:spLocks noChangeAspect="1" noChangeShapeType="1"/>
            </p:cNvSpPr>
            <p:nvPr/>
          </p:nvSpPr>
          <p:spPr bwMode="auto">
            <a:xfrm flipH="1">
              <a:off x="1818" y="1504"/>
              <a:ext cx="941" cy="406"/>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9" name="Freeform 85">
              <a:extLst>
                <a:ext uri="{FF2B5EF4-FFF2-40B4-BE49-F238E27FC236}">
                  <a16:creationId xmlns:a16="http://schemas.microsoft.com/office/drawing/2014/main" id="{FBED2429-489D-2AF1-9C53-DA7C22DC0AA7}"/>
                </a:ext>
              </a:extLst>
            </p:cNvPr>
            <p:cNvSpPr>
              <a:spLocks noChangeAspect="1"/>
            </p:cNvSpPr>
            <p:nvPr/>
          </p:nvSpPr>
          <p:spPr bwMode="auto">
            <a:xfrm>
              <a:off x="1745" y="2352"/>
              <a:ext cx="73" cy="74"/>
            </a:xfrm>
            <a:custGeom>
              <a:avLst/>
              <a:gdLst>
                <a:gd name="T0" fmla="*/ 55 w 73"/>
                <a:gd name="T1" fmla="*/ 37 h 74"/>
                <a:gd name="T2" fmla="*/ 55 w 73"/>
                <a:gd name="T3" fmla="*/ 74 h 74"/>
                <a:gd name="T4" fmla="*/ 0 w 73"/>
                <a:gd name="T5" fmla="*/ 19 h 74"/>
                <a:gd name="T6" fmla="*/ 73 w 73"/>
                <a:gd name="T7" fmla="*/ 0 h 74"/>
                <a:gd name="T8" fmla="*/ 55 w 73"/>
                <a:gd name="T9" fmla="*/ 37 h 7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3" h="74">
                  <a:moveTo>
                    <a:pt x="55" y="37"/>
                  </a:moveTo>
                  <a:lnTo>
                    <a:pt x="55" y="74"/>
                  </a:lnTo>
                  <a:lnTo>
                    <a:pt x="0" y="19"/>
                  </a:lnTo>
                  <a:lnTo>
                    <a:pt x="73" y="0"/>
                  </a:lnTo>
                  <a:lnTo>
                    <a:pt x="55" y="37"/>
                  </a:lnTo>
                  <a:close/>
                </a:path>
              </a:pathLst>
            </a:custGeom>
            <a:solidFill>
              <a:srgbClr val="000000"/>
            </a:solidFill>
            <a:ln w="42863">
              <a:solidFill>
                <a:srgbClr val="000000"/>
              </a:solidFill>
              <a:prstDash val="solid"/>
              <a:round/>
              <a:headEnd/>
              <a:tailEnd/>
            </a:ln>
          </p:spPr>
          <p:txBody>
            <a:bodyPr/>
            <a:lstStyle/>
            <a:p>
              <a:endParaRPr lang="zh-CN" altLang="en-US"/>
            </a:p>
          </p:txBody>
        </p:sp>
        <p:sp>
          <p:nvSpPr>
            <p:cNvPr id="33840" name="Line 86">
              <a:extLst>
                <a:ext uri="{FF2B5EF4-FFF2-40B4-BE49-F238E27FC236}">
                  <a16:creationId xmlns:a16="http://schemas.microsoft.com/office/drawing/2014/main" id="{8EB1FB2A-61A9-ECE4-0FD6-C8D80F8F04FD}"/>
                </a:ext>
              </a:extLst>
            </p:cNvPr>
            <p:cNvSpPr>
              <a:spLocks noChangeAspect="1" noChangeShapeType="1"/>
            </p:cNvSpPr>
            <p:nvPr/>
          </p:nvSpPr>
          <p:spPr bwMode="auto">
            <a:xfrm flipH="1" flipV="1">
              <a:off x="1818" y="2407"/>
              <a:ext cx="978" cy="369"/>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41" name="Freeform 87">
              <a:extLst>
                <a:ext uri="{FF2B5EF4-FFF2-40B4-BE49-F238E27FC236}">
                  <a16:creationId xmlns:a16="http://schemas.microsoft.com/office/drawing/2014/main" id="{66146C84-F2C6-FF8C-82E4-6CEEFBC2F8CB}"/>
                </a:ext>
              </a:extLst>
            </p:cNvPr>
            <p:cNvSpPr>
              <a:spLocks noChangeAspect="1"/>
            </p:cNvSpPr>
            <p:nvPr/>
          </p:nvSpPr>
          <p:spPr bwMode="auto">
            <a:xfrm>
              <a:off x="1745" y="2020"/>
              <a:ext cx="73" cy="74"/>
            </a:xfrm>
            <a:custGeom>
              <a:avLst/>
              <a:gdLst>
                <a:gd name="T0" fmla="*/ 73 w 73"/>
                <a:gd name="T1" fmla="*/ 37 h 74"/>
                <a:gd name="T2" fmla="*/ 73 w 73"/>
                <a:gd name="T3" fmla="*/ 74 h 74"/>
                <a:gd name="T4" fmla="*/ 0 w 73"/>
                <a:gd name="T5" fmla="*/ 37 h 74"/>
                <a:gd name="T6" fmla="*/ 73 w 73"/>
                <a:gd name="T7" fmla="*/ 0 h 74"/>
                <a:gd name="T8" fmla="*/ 73 w 73"/>
                <a:gd name="T9" fmla="*/ 37 h 7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3" h="74">
                  <a:moveTo>
                    <a:pt x="73" y="37"/>
                  </a:moveTo>
                  <a:lnTo>
                    <a:pt x="73" y="74"/>
                  </a:lnTo>
                  <a:lnTo>
                    <a:pt x="0" y="37"/>
                  </a:lnTo>
                  <a:lnTo>
                    <a:pt x="73" y="0"/>
                  </a:lnTo>
                  <a:lnTo>
                    <a:pt x="73" y="37"/>
                  </a:lnTo>
                  <a:close/>
                </a:path>
              </a:pathLst>
            </a:custGeom>
            <a:solidFill>
              <a:srgbClr val="000000"/>
            </a:solidFill>
            <a:ln w="42863">
              <a:solidFill>
                <a:srgbClr val="000000"/>
              </a:solidFill>
              <a:prstDash val="solid"/>
              <a:round/>
              <a:headEnd/>
              <a:tailEnd/>
            </a:ln>
          </p:spPr>
          <p:txBody>
            <a:bodyPr/>
            <a:lstStyle/>
            <a:p>
              <a:endParaRPr lang="zh-CN" altLang="en-US"/>
            </a:p>
          </p:txBody>
        </p:sp>
        <p:sp>
          <p:nvSpPr>
            <p:cNvPr id="33842" name="Line 88">
              <a:extLst>
                <a:ext uri="{FF2B5EF4-FFF2-40B4-BE49-F238E27FC236}">
                  <a16:creationId xmlns:a16="http://schemas.microsoft.com/office/drawing/2014/main" id="{54417709-BE1B-29D4-BAFD-45D119E3A515}"/>
                </a:ext>
              </a:extLst>
            </p:cNvPr>
            <p:cNvSpPr>
              <a:spLocks noChangeAspect="1" noChangeShapeType="1"/>
            </p:cNvSpPr>
            <p:nvPr/>
          </p:nvSpPr>
          <p:spPr bwMode="auto">
            <a:xfrm flipH="1">
              <a:off x="1818" y="2057"/>
              <a:ext cx="978"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a:extLst>
              <a:ext uri="{FF2B5EF4-FFF2-40B4-BE49-F238E27FC236}">
                <a16:creationId xmlns:a16="http://schemas.microsoft.com/office/drawing/2014/main" id="{BB7D0D45-AE3F-9C37-3A01-C1A82BA9F703}"/>
              </a:ext>
            </a:extLst>
          </p:cNvPr>
          <p:cNvSpPr>
            <a:spLocks noGrp="1" noChangeArrowheads="1"/>
          </p:cNvSpPr>
          <p:nvPr>
            <p:ph type="title"/>
          </p:nvPr>
        </p:nvSpPr>
        <p:spPr>
          <a:xfrm>
            <a:off x="1042988" y="836613"/>
            <a:ext cx="6769100" cy="895350"/>
          </a:xfrm>
        </p:spPr>
        <p:txBody>
          <a:bodyPr/>
          <a:lstStyle/>
          <a:p>
            <a:pPr eaLnBrk="1" hangingPunct="1"/>
            <a:r>
              <a:rPr kumimoji="1" lang="zh-CN" altLang="en-US" b="1">
                <a:latin typeface="华文新魏" panose="02010800040101010101" pitchFamily="2" charset="-122"/>
              </a:rPr>
              <a:t>容错服务</a:t>
            </a:r>
          </a:p>
        </p:txBody>
      </p:sp>
      <p:sp>
        <p:nvSpPr>
          <p:cNvPr id="34818" name="Rectangle 3">
            <a:extLst>
              <a:ext uri="{FF2B5EF4-FFF2-40B4-BE49-F238E27FC236}">
                <a16:creationId xmlns:a16="http://schemas.microsoft.com/office/drawing/2014/main" id="{296B77D3-864F-9A08-5AA2-401F1BF8A67B}"/>
              </a:ext>
            </a:extLst>
          </p:cNvPr>
          <p:cNvSpPr>
            <a:spLocks noGrp="1" noChangeArrowheads="1"/>
          </p:cNvSpPr>
          <p:nvPr>
            <p:ph type="body" idx="1"/>
          </p:nvPr>
        </p:nvSpPr>
        <p:spPr>
          <a:xfrm>
            <a:off x="684213" y="1773238"/>
            <a:ext cx="8064500" cy="4752975"/>
          </a:xfrm>
        </p:spPr>
        <p:txBody>
          <a:bodyPr/>
          <a:lstStyle/>
          <a:p>
            <a:pPr eaLnBrk="1" hangingPunct="1">
              <a:lnSpc>
                <a:spcPct val="90000"/>
              </a:lnSpc>
            </a:pPr>
            <a:r>
              <a:rPr kumimoji="1" lang="zh-CN" altLang="en-US" sz="2800" b="1" dirty="0">
                <a:solidFill>
                  <a:srgbClr val="003399"/>
                </a:solidFill>
                <a:latin typeface="Times New Roman" panose="02020603050405020304" pitchFamily="18" charset="0"/>
              </a:rPr>
              <a:t>主动复制时的事件次序</a:t>
            </a:r>
          </a:p>
          <a:p>
            <a:pPr eaLnBrk="1" hangingPunct="1">
              <a:lnSpc>
                <a:spcPct val="90000"/>
              </a:lnSpc>
              <a:buFont typeface="Tahoma" panose="020B0604030504040204" pitchFamily="34" charset="0"/>
              <a:buAutoNum type="arabicPeriod"/>
            </a:pPr>
            <a:r>
              <a:rPr lang="zh-CN" altLang="en-US" sz="2800" dirty="0">
                <a:latin typeface="Times New Roman" panose="02020603050405020304" pitchFamily="18" charset="0"/>
              </a:rPr>
              <a:t>请求：前端使用全序、可靠的组播原语将请求组播到副本管理器组</a:t>
            </a:r>
          </a:p>
          <a:p>
            <a:pPr eaLnBrk="1" hangingPunct="1">
              <a:lnSpc>
                <a:spcPct val="90000"/>
              </a:lnSpc>
              <a:buFont typeface="Tahoma" panose="020B0604030504040204" pitchFamily="34" charset="0"/>
              <a:buAutoNum type="arabicPeriod"/>
            </a:pPr>
            <a:r>
              <a:rPr lang="zh-CN" altLang="en-US" sz="2800" dirty="0">
                <a:latin typeface="Times New Roman" panose="02020603050405020304" pitchFamily="18" charset="0"/>
              </a:rPr>
              <a:t>协调：组通信系统以同样的次序</a:t>
            </a:r>
            <a:r>
              <a:rPr lang="en-US" altLang="zh-CN" sz="2800" dirty="0">
                <a:latin typeface="Times New Roman" panose="02020603050405020304" pitchFamily="18" charset="0"/>
              </a:rPr>
              <a:t>(</a:t>
            </a:r>
            <a:r>
              <a:rPr lang="zh-CN" altLang="en-US" sz="2800" dirty="0">
                <a:latin typeface="Times New Roman" panose="02020603050405020304" pitchFamily="18" charset="0"/>
              </a:rPr>
              <a:t>全序</a:t>
            </a:r>
            <a:r>
              <a:rPr lang="en-US" altLang="zh-CN" sz="2800" dirty="0">
                <a:latin typeface="Times New Roman" panose="02020603050405020304" pitchFamily="18" charset="0"/>
              </a:rPr>
              <a:t>)</a:t>
            </a:r>
            <a:r>
              <a:rPr lang="zh-CN" altLang="en-US" sz="2800" dirty="0">
                <a:latin typeface="Times New Roman" panose="02020603050405020304" pitchFamily="18" charset="0"/>
              </a:rPr>
              <a:t>将请求传递到每个副本管理器</a:t>
            </a:r>
          </a:p>
          <a:p>
            <a:pPr eaLnBrk="1" hangingPunct="1">
              <a:lnSpc>
                <a:spcPct val="90000"/>
              </a:lnSpc>
              <a:buFont typeface="Tahoma" panose="020B0604030504040204" pitchFamily="34" charset="0"/>
              <a:buAutoNum type="arabicPeriod"/>
            </a:pPr>
            <a:r>
              <a:rPr lang="zh-CN" altLang="en-US" sz="2800" dirty="0">
                <a:latin typeface="Times New Roman" panose="02020603050405020304" pitchFamily="18" charset="0"/>
              </a:rPr>
              <a:t>执行：每个副本管理器以相同的方式执行请求</a:t>
            </a:r>
            <a:endParaRPr lang="en-US" altLang="zh-CN" sz="2800" dirty="0">
              <a:latin typeface="Times New Roman" panose="02020603050405020304" pitchFamily="18" charset="0"/>
            </a:endParaRPr>
          </a:p>
          <a:p>
            <a:pPr eaLnBrk="1" hangingPunct="1">
              <a:lnSpc>
                <a:spcPct val="90000"/>
              </a:lnSpc>
              <a:buFont typeface="Tahoma" panose="020B0604030504040204" pitchFamily="34" charset="0"/>
              <a:buAutoNum type="arabicPeriod"/>
            </a:pPr>
            <a:r>
              <a:rPr lang="zh-CN" altLang="en-US" sz="2800" dirty="0">
                <a:latin typeface="Times New Roman" panose="02020603050405020304" pitchFamily="18" charset="0"/>
              </a:rPr>
              <a:t>协定：鉴于组播的传递语义，不需要该阶段</a:t>
            </a:r>
          </a:p>
          <a:p>
            <a:pPr eaLnBrk="1" hangingPunct="1">
              <a:lnSpc>
                <a:spcPct val="90000"/>
              </a:lnSpc>
              <a:buFont typeface="Tahoma" panose="020B0604030504040204" pitchFamily="34" charset="0"/>
              <a:buAutoNum type="arabicPeriod"/>
            </a:pPr>
            <a:r>
              <a:rPr lang="zh-CN" altLang="en-US" sz="2800" dirty="0">
                <a:latin typeface="Times New Roman" panose="02020603050405020304" pitchFamily="18" charset="0"/>
              </a:rPr>
              <a:t>响应</a:t>
            </a:r>
          </a:p>
          <a:p>
            <a:pPr marL="914400" lvl="1" indent="-457200" eaLnBrk="1" hangingPunct="1">
              <a:lnSpc>
                <a:spcPct val="90000"/>
              </a:lnSpc>
            </a:pPr>
            <a:r>
              <a:rPr lang="zh-CN" altLang="en-US" sz="2400" dirty="0">
                <a:latin typeface="Times New Roman" panose="02020603050405020304" pitchFamily="18" charset="0"/>
              </a:rPr>
              <a:t>每个副本管理器将应答发送给前端，接收的应答数量取决于故障模型的假设和组播算法。</a:t>
            </a:r>
          </a:p>
          <a:p>
            <a:pPr marL="914400" lvl="1" indent="-457200" eaLnBrk="1" hangingPunct="1">
              <a:lnSpc>
                <a:spcPct val="90000"/>
              </a:lnSpc>
            </a:pPr>
            <a:r>
              <a:rPr lang="zh-CN" altLang="en-US" sz="2400" dirty="0">
                <a:latin typeface="Times New Roman" panose="02020603050405020304" pitchFamily="18" charset="0"/>
              </a:rPr>
              <a:t>前端将应答发送给客户</a:t>
            </a:r>
          </a:p>
          <a:p>
            <a:pPr marL="914400" lvl="1" indent="-457200" eaLnBrk="1" hangingPunct="1">
              <a:lnSpc>
                <a:spcPct val="90000"/>
              </a:lnSpc>
              <a:buFont typeface="Wingdings" pitchFamily="2" charset="2"/>
              <a:buNone/>
            </a:pPr>
            <a:endParaRPr lang="en-US" altLang="zh-CN" sz="2400" dirty="0">
              <a:solidFill>
                <a:schemeClr val="folHlink"/>
              </a:solidFill>
              <a:latin typeface="Times New Roman" panose="02020603050405020304" pitchFamily="18" charset="0"/>
            </a:endParaRPr>
          </a:p>
        </p:txBody>
      </p:sp>
      <p:sp>
        <p:nvSpPr>
          <p:cNvPr id="3" name="文本框 2">
            <a:extLst>
              <a:ext uri="{FF2B5EF4-FFF2-40B4-BE49-F238E27FC236}">
                <a16:creationId xmlns:a16="http://schemas.microsoft.com/office/drawing/2014/main" id="{D57E39CD-4192-B5DE-A1D0-E5C07F333F19}"/>
              </a:ext>
            </a:extLst>
          </p:cNvPr>
          <p:cNvSpPr txBox="1">
            <a:spLocks noChangeArrowheads="1"/>
          </p:cNvSpPr>
          <p:nvPr/>
        </p:nvSpPr>
        <p:spPr bwMode="auto">
          <a:xfrm>
            <a:off x="3059832" y="431883"/>
            <a:ext cx="5873080" cy="864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10000"/>
              </a:lnSpc>
              <a:spcBef>
                <a:spcPct val="0"/>
              </a:spcBef>
              <a:buClrTx/>
              <a:buSzTx/>
              <a:buFontTx/>
              <a:buNone/>
            </a:pPr>
            <a:r>
              <a:rPr lang="zh-CN" altLang="en-US" sz="2400" dirty="0">
                <a:solidFill>
                  <a:srgbClr val="FF0000"/>
                </a:solidFill>
              </a:rPr>
              <a:t>只具备顺序一致性，不具备线性化能力：</a:t>
            </a:r>
            <a:r>
              <a:rPr lang="zh-CN" altLang="en-US" sz="2400" b="0" dirty="0"/>
              <a:t>全序未必和客户发出请求的实时次序相同</a:t>
            </a:r>
            <a:endParaRPr lang="en-US"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a:extLst>
              <a:ext uri="{FF2B5EF4-FFF2-40B4-BE49-F238E27FC236}">
                <a16:creationId xmlns:a16="http://schemas.microsoft.com/office/drawing/2014/main" id="{FE6DDD6A-EB29-41E3-A54B-9008FA0B06F2}"/>
              </a:ext>
            </a:extLst>
          </p:cNvPr>
          <p:cNvSpPr>
            <a:spLocks noGrp="1" noChangeArrowheads="1"/>
          </p:cNvSpPr>
          <p:nvPr>
            <p:ph type="title"/>
          </p:nvPr>
        </p:nvSpPr>
        <p:spPr/>
        <p:txBody>
          <a:bodyPr/>
          <a:lstStyle/>
          <a:p>
            <a:r>
              <a:rPr lang="zh-CN" altLang="en-US"/>
              <a:t>可线性化和顺序一致性</a:t>
            </a:r>
          </a:p>
        </p:txBody>
      </p:sp>
      <p:sp>
        <p:nvSpPr>
          <p:cNvPr id="43011" name="内容占位符 2">
            <a:extLst>
              <a:ext uri="{FF2B5EF4-FFF2-40B4-BE49-F238E27FC236}">
                <a16:creationId xmlns:a16="http://schemas.microsoft.com/office/drawing/2014/main" id="{731A02C7-88CB-49A1-8D3E-5D437360901E}"/>
              </a:ext>
            </a:extLst>
          </p:cNvPr>
          <p:cNvSpPr>
            <a:spLocks noGrp="1" noChangeArrowheads="1"/>
          </p:cNvSpPr>
          <p:nvPr>
            <p:ph idx="1"/>
          </p:nvPr>
        </p:nvSpPr>
        <p:spPr/>
        <p:txBody>
          <a:bodyPr/>
          <a:lstStyle/>
          <a:p>
            <a:r>
              <a:rPr lang="zh-CN" altLang="en-US" sz="2400"/>
              <a:t>可线性化</a:t>
            </a:r>
            <a:endParaRPr lang="en-US" altLang="zh-CN" sz="2400"/>
          </a:p>
          <a:p>
            <a:pPr lvl="1"/>
            <a:r>
              <a:rPr lang="zh-CN" altLang="en-US" sz="2400"/>
              <a:t>操作的次序由</a:t>
            </a:r>
            <a:r>
              <a:rPr lang="zh-CN" altLang="en-US" sz="2400">
                <a:solidFill>
                  <a:srgbClr val="FF0000"/>
                </a:solidFill>
              </a:rPr>
              <a:t>时间</a:t>
            </a:r>
            <a:r>
              <a:rPr lang="zh-CN" altLang="en-US" sz="2400"/>
              <a:t>决定</a:t>
            </a:r>
            <a:endParaRPr lang="en-US" altLang="zh-CN" sz="2400"/>
          </a:p>
          <a:p>
            <a:pPr lvl="1"/>
            <a:r>
              <a:rPr lang="zh-CN" altLang="en-US" sz="2400"/>
              <a:t>链式复制可以提供可线性化</a:t>
            </a:r>
            <a:endParaRPr lang="en-US" altLang="zh-CN" sz="2400"/>
          </a:p>
          <a:p>
            <a:pPr lvl="1"/>
            <a:r>
              <a:rPr lang="zh-CN" altLang="en-US" sz="2400"/>
              <a:t>被动复制（主备份）可以提供可线性化</a:t>
            </a:r>
            <a:endParaRPr lang="en-US" altLang="zh-CN" sz="2400"/>
          </a:p>
          <a:p>
            <a:r>
              <a:rPr lang="zh-CN" altLang="en-US" sz="2400"/>
              <a:t>顺序一致性</a:t>
            </a:r>
            <a:endParaRPr lang="en-US" altLang="zh-CN" sz="2400"/>
          </a:p>
          <a:p>
            <a:pPr lvl="1"/>
            <a:r>
              <a:rPr lang="zh-CN" altLang="en-US" sz="2400"/>
              <a:t>每个客户保留</a:t>
            </a:r>
            <a:r>
              <a:rPr lang="zh-CN" altLang="en-US" sz="2400">
                <a:solidFill>
                  <a:srgbClr val="FF0000"/>
                </a:solidFill>
              </a:rPr>
              <a:t>程序的次序</a:t>
            </a:r>
            <a:endParaRPr lang="en-US" altLang="zh-CN" sz="2400">
              <a:solidFill>
                <a:srgbClr val="FF0000"/>
              </a:solidFill>
            </a:endParaRPr>
          </a:p>
          <a:p>
            <a:pPr lvl="1"/>
            <a:r>
              <a:rPr lang="zh-CN" altLang="en-US" sz="2400"/>
              <a:t>主动复制可以提供顺序一致性</a:t>
            </a:r>
            <a:endParaRPr lang="en-US" altLang="zh-CN" sz="2400"/>
          </a:p>
        </p:txBody>
      </p:sp>
      <p:sp>
        <p:nvSpPr>
          <p:cNvPr id="43012" name="灯片编号占位符 3">
            <a:extLst>
              <a:ext uri="{FF2B5EF4-FFF2-40B4-BE49-F238E27FC236}">
                <a16:creationId xmlns:a16="http://schemas.microsoft.com/office/drawing/2014/main" id="{5ABF88C2-3F11-4597-8B75-BB98E8E33AB0}"/>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9pPr>
          </a:lstStyle>
          <a:p>
            <a:pPr>
              <a:spcBef>
                <a:spcPct val="0"/>
              </a:spcBef>
              <a:buClrTx/>
              <a:buSzTx/>
              <a:buFontTx/>
              <a:buNone/>
            </a:pPr>
            <a:fld id="{797D81E2-92D3-4B31-B9A3-95F6B9A92E88}" type="slidenum">
              <a:rPr lang="en-US" altLang="zh-CN" sz="1400" smtClean="0">
                <a:ea typeface="宋体" panose="02010600030101010101" pitchFamily="2" charset="-122"/>
              </a:rPr>
              <a:pPr>
                <a:spcBef>
                  <a:spcPct val="0"/>
                </a:spcBef>
                <a:buClrTx/>
                <a:buSzTx/>
                <a:buFontTx/>
                <a:buNone/>
              </a:pPr>
              <a:t>26</a:t>
            </a:fld>
            <a:endParaRPr lang="en-US" altLang="zh-CN" sz="1400">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51DA5B49-1B8A-3FD3-365C-FBA0DAB2A5A9}"/>
              </a:ext>
            </a:extLst>
          </p:cNvPr>
          <p:cNvSpPr>
            <a:spLocks noGrp="1" noChangeArrowheads="1"/>
          </p:cNvSpPr>
          <p:nvPr>
            <p:ph type="title"/>
          </p:nvPr>
        </p:nvSpPr>
        <p:spPr>
          <a:xfrm>
            <a:off x="1042988" y="836613"/>
            <a:ext cx="6769100" cy="895350"/>
          </a:xfrm>
        </p:spPr>
        <p:txBody>
          <a:bodyPr/>
          <a:lstStyle/>
          <a:p>
            <a:pPr eaLnBrk="1" hangingPunct="1"/>
            <a:r>
              <a:rPr kumimoji="1" lang="zh-CN" altLang="en-US" b="1">
                <a:latin typeface="华文新魏" panose="02010800040101010101" pitchFamily="2" charset="-122"/>
              </a:rPr>
              <a:t>第</a:t>
            </a:r>
            <a:r>
              <a:rPr kumimoji="1" lang="en-US" altLang="zh-CN" b="1">
                <a:latin typeface="华文新魏" panose="02010800040101010101" pitchFamily="2" charset="-122"/>
              </a:rPr>
              <a:t>6</a:t>
            </a:r>
            <a:r>
              <a:rPr kumimoji="1" lang="zh-CN" altLang="en-US" b="1">
                <a:latin typeface="华文新魏" panose="02010800040101010101" pitchFamily="2" charset="-122"/>
              </a:rPr>
              <a:t>章 复制</a:t>
            </a:r>
          </a:p>
        </p:txBody>
      </p:sp>
      <p:sp>
        <p:nvSpPr>
          <p:cNvPr id="35842" name="Rectangle 3">
            <a:extLst>
              <a:ext uri="{FF2B5EF4-FFF2-40B4-BE49-F238E27FC236}">
                <a16:creationId xmlns:a16="http://schemas.microsoft.com/office/drawing/2014/main" id="{259F1D65-4A2D-F904-7D23-9A2AE70249C2}"/>
              </a:ext>
            </a:extLst>
          </p:cNvPr>
          <p:cNvSpPr>
            <a:spLocks noGrp="1" noChangeArrowheads="1"/>
          </p:cNvSpPr>
          <p:nvPr>
            <p:ph type="body" idx="1"/>
          </p:nvPr>
        </p:nvSpPr>
        <p:spPr>
          <a:xfrm>
            <a:off x="971550" y="1916113"/>
            <a:ext cx="7416800" cy="3960812"/>
          </a:xfrm>
        </p:spPr>
        <p:txBody>
          <a:bodyPr/>
          <a:lstStyle/>
          <a:p>
            <a:pPr eaLnBrk="1" hangingPunct="1">
              <a:buClr>
                <a:srgbClr val="000099"/>
              </a:buClr>
            </a:pPr>
            <a:r>
              <a:rPr kumimoji="1" lang="zh-CN" altLang="en-US" b="1">
                <a:solidFill>
                  <a:srgbClr val="003399"/>
                </a:solidFill>
                <a:latin typeface="Times New Roman" panose="02020603050405020304" pitchFamily="18" charset="0"/>
              </a:rPr>
              <a:t>简介</a:t>
            </a:r>
            <a:r>
              <a:rPr lang="zh-CN" altLang="en-US"/>
              <a:t> </a:t>
            </a:r>
          </a:p>
          <a:p>
            <a:pPr eaLnBrk="1" hangingPunct="1">
              <a:lnSpc>
                <a:spcPct val="120000"/>
              </a:lnSpc>
              <a:buClr>
                <a:srgbClr val="000099"/>
              </a:buClr>
            </a:pPr>
            <a:r>
              <a:rPr kumimoji="1" lang="zh-CN" altLang="en-US" b="1">
                <a:solidFill>
                  <a:srgbClr val="003399"/>
                </a:solidFill>
                <a:latin typeface="Times New Roman" panose="02020603050405020304" pitchFamily="18" charset="0"/>
              </a:rPr>
              <a:t>系统模型</a:t>
            </a:r>
          </a:p>
          <a:p>
            <a:pPr eaLnBrk="1" hangingPunct="1"/>
            <a:r>
              <a:rPr kumimoji="1" lang="zh-CN" altLang="en-US" b="1">
                <a:solidFill>
                  <a:srgbClr val="003399"/>
                </a:solidFill>
                <a:latin typeface="Times New Roman" panose="02020603050405020304" pitchFamily="18" charset="0"/>
              </a:rPr>
              <a:t>容错服务</a:t>
            </a:r>
            <a:endParaRPr kumimoji="1" lang="en-US" altLang="zh-CN" b="1">
              <a:solidFill>
                <a:srgbClr val="003399"/>
              </a:solidFill>
              <a:latin typeface="Times New Roman" panose="02020603050405020304" pitchFamily="18" charset="0"/>
            </a:endParaRPr>
          </a:p>
          <a:p>
            <a:pPr eaLnBrk="1" hangingPunct="1"/>
            <a:r>
              <a:rPr kumimoji="1" lang="zh-CN" altLang="en-US" b="1">
                <a:solidFill>
                  <a:srgbClr val="FF0000"/>
                </a:solidFill>
                <a:latin typeface="Times New Roman" panose="02020603050405020304" pitchFamily="18" charset="0"/>
              </a:rPr>
              <a:t>复制数据上的事务</a:t>
            </a:r>
          </a:p>
          <a:p>
            <a:pPr eaLnBrk="1" hangingPunct="1"/>
            <a:r>
              <a:rPr kumimoji="1" lang="zh-CN" altLang="en-US" b="1">
                <a:solidFill>
                  <a:schemeClr val="tx2"/>
                </a:solidFill>
                <a:latin typeface="Times New Roman" panose="02020603050405020304" pitchFamily="18" charset="0"/>
              </a:rPr>
              <a:t>高可用服务的实例研究：</a:t>
            </a:r>
            <a:r>
              <a:rPr kumimoji="1" lang="en-US" altLang="zh-CN" b="1">
                <a:solidFill>
                  <a:schemeClr val="tx2"/>
                </a:solidFill>
                <a:latin typeface="Times New Roman" panose="02020603050405020304" pitchFamily="18" charset="0"/>
              </a:rPr>
              <a:t>gossip</a:t>
            </a:r>
            <a:r>
              <a:rPr kumimoji="1" lang="zh-CN" altLang="en-US" b="1">
                <a:solidFill>
                  <a:schemeClr val="tx2"/>
                </a:solidFill>
                <a:latin typeface="Times New Roman" panose="02020603050405020304" pitchFamily="18" charset="0"/>
              </a:rPr>
              <a:t>体系结构、</a:t>
            </a:r>
            <a:r>
              <a:rPr kumimoji="1" lang="en-US" altLang="zh-CN" b="1">
                <a:solidFill>
                  <a:schemeClr val="tx2"/>
                </a:solidFill>
                <a:latin typeface="Times New Roman" panose="02020603050405020304" pitchFamily="18" charset="0"/>
              </a:rPr>
              <a:t>Bayou</a:t>
            </a:r>
            <a:r>
              <a:rPr kumimoji="1" lang="zh-CN" altLang="en-US" b="1">
                <a:solidFill>
                  <a:schemeClr val="tx2"/>
                </a:solidFill>
                <a:latin typeface="Times New Roman" panose="02020603050405020304" pitchFamily="18" charset="0"/>
              </a:rPr>
              <a:t>和</a:t>
            </a:r>
            <a:r>
              <a:rPr kumimoji="1" lang="en-US" altLang="zh-CN" b="1">
                <a:solidFill>
                  <a:schemeClr val="tx2"/>
                </a:solidFill>
                <a:latin typeface="Times New Roman" panose="02020603050405020304" pitchFamily="18" charset="0"/>
              </a:rPr>
              <a:t>Coda</a:t>
            </a:r>
          </a:p>
          <a:p>
            <a:pPr eaLnBrk="1" hangingPunct="1"/>
            <a:r>
              <a:rPr kumimoji="1" lang="zh-CN" altLang="en-US" b="1">
                <a:solidFill>
                  <a:srgbClr val="003399"/>
                </a:solidFill>
                <a:latin typeface="Times New Roman" panose="02020603050405020304" pitchFamily="18" charset="0"/>
              </a:rPr>
              <a:t>小结</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a:extLst>
              <a:ext uri="{FF2B5EF4-FFF2-40B4-BE49-F238E27FC236}">
                <a16:creationId xmlns:a16="http://schemas.microsoft.com/office/drawing/2014/main" id="{0F508802-56C3-F5F8-5D19-77137A96BA21}"/>
              </a:ext>
            </a:extLst>
          </p:cNvPr>
          <p:cNvSpPr>
            <a:spLocks noGrp="1" noChangeArrowheads="1"/>
          </p:cNvSpPr>
          <p:nvPr>
            <p:ph type="title"/>
          </p:nvPr>
        </p:nvSpPr>
        <p:spPr/>
        <p:txBody>
          <a:bodyPr/>
          <a:lstStyle/>
          <a:p>
            <a:r>
              <a:rPr lang="zh-CN" altLang="en-US"/>
              <a:t>复制数据上的事务</a:t>
            </a:r>
          </a:p>
        </p:txBody>
      </p:sp>
      <p:sp>
        <p:nvSpPr>
          <p:cNvPr id="36866" name="内容占位符 2">
            <a:extLst>
              <a:ext uri="{FF2B5EF4-FFF2-40B4-BE49-F238E27FC236}">
                <a16:creationId xmlns:a16="http://schemas.microsoft.com/office/drawing/2014/main" id="{5D4DAFD1-61C0-13EB-B183-A5F435A54FDC}"/>
              </a:ext>
            </a:extLst>
          </p:cNvPr>
          <p:cNvSpPr>
            <a:spLocks noGrp="1" noChangeArrowheads="1"/>
          </p:cNvSpPr>
          <p:nvPr>
            <p:ph idx="1"/>
          </p:nvPr>
        </p:nvSpPr>
        <p:spPr>
          <a:xfrm>
            <a:off x="827088" y="2089150"/>
            <a:ext cx="7632700" cy="3787775"/>
          </a:xfrm>
        </p:spPr>
        <p:txBody>
          <a:bodyPr/>
          <a:lstStyle/>
          <a:p>
            <a:pPr>
              <a:lnSpc>
                <a:spcPct val="125000"/>
              </a:lnSpc>
            </a:pPr>
            <a:r>
              <a:rPr lang="zh-CN" altLang="en-US" sz="2800" dirty="0"/>
              <a:t>对客户而言，有复制对象的事务看上去应该和没有复制对象的事务一样。</a:t>
            </a:r>
            <a:endParaRPr lang="en-US" altLang="zh-CN" sz="2800" dirty="0"/>
          </a:p>
          <a:p>
            <a:pPr>
              <a:lnSpc>
                <a:spcPct val="125000"/>
              </a:lnSpc>
            </a:pPr>
            <a:r>
              <a:rPr lang="zh-CN" altLang="en-US" sz="2800" dirty="0"/>
              <a:t>作用于复制对象的事务应该和它们在一个对象集上的一次执行具有一样的效果，这种性质叫做</a:t>
            </a:r>
            <a:r>
              <a:rPr lang="zh-CN" altLang="en-US" sz="2800" dirty="0">
                <a:solidFill>
                  <a:srgbClr val="FF0000"/>
                </a:solidFill>
              </a:rPr>
              <a:t>单拷贝串行化</a:t>
            </a:r>
            <a:r>
              <a:rPr lang="zh-CN" altLang="en-US" sz="2800" dirty="0"/>
              <a:t>。</a:t>
            </a:r>
            <a:endParaRPr lang="en-US" altLang="zh-CN" sz="2800" dirty="0"/>
          </a:p>
          <a:p>
            <a:pPr>
              <a:lnSpc>
                <a:spcPct val="125000"/>
              </a:lnSpc>
            </a:pPr>
            <a:r>
              <a:rPr lang="zh-CN" altLang="en-US" sz="2800" dirty="0"/>
              <a:t>单拷贝串行化可以通过“</a:t>
            </a:r>
            <a:r>
              <a:rPr lang="zh-CN" altLang="en-US" sz="2800" dirty="0">
                <a:solidFill>
                  <a:srgbClr val="FF0000"/>
                </a:solidFill>
              </a:rPr>
              <a:t>读一个</a:t>
            </a:r>
            <a:r>
              <a:rPr lang="en-US" altLang="zh-CN" sz="2800" dirty="0">
                <a:solidFill>
                  <a:srgbClr val="FF0000"/>
                </a:solidFill>
              </a:rPr>
              <a:t>/</a:t>
            </a:r>
            <a:r>
              <a:rPr lang="zh-CN" altLang="en-US" sz="2800" dirty="0">
                <a:solidFill>
                  <a:srgbClr val="FF0000"/>
                </a:solidFill>
              </a:rPr>
              <a:t>写所有</a:t>
            </a:r>
            <a:r>
              <a:rPr lang="zh-CN" altLang="en-US" sz="2800" dirty="0"/>
              <a:t>”实现复制方案。</a:t>
            </a:r>
            <a:endParaRPr lang="en-US" altLang="zh-CN" sz="2800" dirty="0"/>
          </a:p>
          <a:p>
            <a:endParaRPr lang="zh-CN" altLang="en-US" sz="2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1">
            <a:extLst>
              <a:ext uri="{FF2B5EF4-FFF2-40B4-BE49-F238E27FC236}">
                <a16:creationId xmlns:a16="http://schemas.microsoft.com/office/drawing/2014/main" id="{449B1984-BA39-B140-E2C9-FD2C48CDADC8}"/>
              </a:ext>
            </a:extLst>
          </p:cNvPr>
          <p:cNvSpPr>
            <a:spLocks noGrp="1" noChangeArrowheads="1"/>
          </p:cNvSpPr>
          <p:nvPr>
            <p:ph type="title"/>
          </p:nvPr>
        </p:nvSpPr>
        <p:spPr/>
        <p:txBody>
          <a:bodyPr/>
          <a:lstStyle/>
          <a:p>
            <a:r>
              <a:rPr lang="zh-CN" altLang="en-US"/>
              <a:t>复制数据上的事务</a:t>
            </a:r>
          </a:p>
        </p:txBody>
      </p:sp>
      <p:grpSp>
        <p:nvGrpSpPr>
          <p:cNvPr id="37890" name="Group 4">
            <a:extLst>
              <a:ext uri="{FF2B5EF4-FFF2-40B4-BE49-F238E27FC236}">
                <a16:creationId xmlns:a16="http://schemas.microsoft.com/office/drawing/2014/main" id="{5CC8F0AF-CE87-5FB2-A5B7-70B436B09575}"/>
              </a:ext>
            </a:extLst>
          </p:cNvPr>
          <p:cNvGrpSpPr>
            <a:grpSpLocks/>
          </p:cNvGrpSpPr>
          <p:nvPr/>
        </p:nvGrpSpPr>
        <p:grpSpPr bwMode="auto">
          <a:xfrm>
            <a:off x="920750" y="2255838"/>
            <a:ext cx="7546975" cy="3443287"/>
            <a:chOff x="0" y="0"/>
            <a:chExt cx="5473" cy="2262"/>
          </a:xfrm>
        </p:grpSpPr>
        <p:sp>
          <p:nvSpPr>
            <p:cNvPr id="37891" name="Rectangle 5">
              <a:extLst>
                <a:ext uri="{FF2B5EF4-FFF2-40B4-BE49-F238E27FC236}">
                  <a16:creationId xmlns:a16="http://schemas.microsoft.com/office/drawing/2014/main" id="{E2895A1B-3EFC-FC5F-5A42-AA69187AA46A}"/>
                </a:ext>
              </a:extLst>
            </p:cNvPr>
            <p:cNvSpPr>
              <a:spLocks/>
            </p:cNvSpPr>
            <p:nvPr/>
          </p:nvSpPr>
          <p:spPr bwMode="auto">
            <a:xfrm>
              <a:off x="2673" y="854"/>
              <a:ext cx="2800" cy="1392"/>
            </a:xfrm>
            <a:prstGeom prst="rect">
              <a:avLst/>
            </a:prstGeom>
            <a:solidFill>
              <a:srgbClr val="FFDC99"/>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37892" name="Rectangle 6">
              <a:extLst>
                <a:ext uri="{FF2B5EF4-FFF2-40B4-BE49-F238E27FC236}">
                  <a16:creationId xmlns:a16="http://schemas.microsoft.com/office/drawing/2014/main" id="{95FB5AE7-1F80-7F8E-C724-CA4A6ECAA9C4}"/>
                </a:ext>
              </a:extLst>
            </p:cNvPr>
            <p:cNvSpPr>
              <a:spLocks/>
            </p:cNvSpPr>
            <p:nvPr/>
          </p:nvSpPr>
          <p:spPr bwMode="auto">
            <a:xfrm>
              <a:off x="0" y="1297"/>
              <a:ext cx="2389" cy="965"/>
            </a:xfrm>
            <a:prstGeom prst="rect">
              <a:avLst/>
            </a:prstGeom>
            <a:solidFill>
              <a:srgbClr val="FFDC99"/>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37893" name="Rectangle 7">
              <a:extLst>
                <a:ext uri="{FF2B5EF4-FFF2-40B4-BE49-F238E27FC236}">
                  <a16:creationId xmlns:a16="http://schemas.microsoft.com/office/drawing/2014/main" id="{844CBA90-52B0-3B90-7185-34F70F2890B8}"/>
                </a:ext>
              </a:extLst>
            </p:cNvPr>
            <p:cNvSpPr>
              <a:spLocks/>
            </p:cNvSpPr>
            <p:nvPr/>
          </p:nvSpPr>
          <p:spPr bwMode="auto">
            <a:xfrm>
              <a:off x="823" y="1550"/>
              <a:ext cx="569" cy="649"/>
            </a:xfrm>
            <a:prstGeom prst="rect">
              <a:avLst/>
            </a:prstGeom>
            <a:solidFill>
              <a:srgbClr val="D9AA73"/>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37894" name="Oval 8">
              <a:extLst>
                <a:ext uri="{FF2B5EF4-FFF2-40B4-BE49-F238E27FC236}">
                  <a16:creationId xmlns:a16="http://schemas.microsoft.com/office/drawing/2014/main" id="{5DD68B00-CB7B-62DB-8719-AC277AD4269C}"/>
                </a:ext>
              </a:extLst>
            </p:cNvPr>
            <p:cNvSpPr>
              <a:spLocks/>
            </p:cNvSpPr>
            <p:nvPr/>
          </p:nvSpPr>
          <p:spPr bwMode="auto">
            <a:xfrm>
              <a:off x="997" y="1756"/>
              <a:ext cx="253" cy="253"/>
            </a:xfrm>
            <a:prstGeom prst="ellipse">
              <a:avLst/>
            </a:prstGeom>
            <a:solidFill>
              <a:srgbClr val="FFFFFF"/>
            </a:solidFill>
            <a:ln w="36513">
              <a:solidFill>
                <a:schemeClr val="tx1"/>
              </a:solidFill>
              <a:round/>
              <a:headEnd/>
              <a:tailEnd/>
            </a:ln>
          </p:spPr>
          <p:txBody>
            <a:bodyPr lIns="0" tIns="0" rIns="0" bIns="0"/>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37895" name="Rectangle 9">
              <a:extLst>
                <a:ext uri="{FF2B5EF4-FFF2-40B4-BE49-F238E27FC236}">
                  <a16:creationId xmlns:a16="http://schemas.microsoft.com/office/drawing/2014/main" id="{40535C87-8E87-0B66-25D2-60A656D81A68}"/>
                </a:ext>
              </a:extLst>
            </p:cNvPr>
            <p:cNvSpPr>
              <a:spLocks/>
            </p:cNvSpPr>
            <p:nvPr/>
          </p:nvSpPr>
          <p:spPr bwMode="auto">
            <a:xfrm>
              <a:off x="1598" y="1550"/>
              <a:ext cx="569" cy="649"/>
            </a:xfrm>
            <a:prstGeom prst="rect">
              <a:avLst/>
            </a:prstGeom>
            <a:solidFill>
              <a:srgbClr val="D9AA73"/>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37896" name="Oval 10">
              <a:extLst>
                <a:ext uri="{FF2B5EF4-FFF2-40B4-BE49-F238E27FC236}">
                  <a16:creationId xmlns:a16="http://schemas.microsoft.com/office/drawing/2014/main" id="{FFF76CFB-7CEB-35BC-D592-6AD8D97058C1}"/>
                </a:ext>
              </a:extLst>
            </p:cNvPr>
            <p:cNvSpPr>
              <a:spLocks/>
            </p:cNvSpPr>
            <p:nvPr/>
          </p:nvSpPr>
          <p:spPr bwMode="auto">
            <a:xfrm>
              <a:off x="1756" y="1724"/>
              <a:ext cx="253" cy="253"/>
            </a:xfrm>
            <a:prstGeom prst="ellipse">
              <a:avLst/>
            </a:prstGeom>
            <a:solidFill>
              <a:srgbClr val="FFFFFF"/>
            </a:solidFill>
            <a:ln w="36513">
              <a:solidFill>
                <a:schemeClr val="tx1"/>
              </a:solidFill>
              <a:round/>
              <a:headEnd/>
              <a:tailEnd/>
            </a:ln>
          </p:spPr>
          <p:txBody>
            <a:bodyPr lIns="0" tIns="0" rIns="0" bIns="0"/>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37897" name="Rectangle 11">
              <a:extLst>
                <a:ext uri="{FF2B5EF4-FFF2-40B4-BE49-F238E27FC236}">
                  <a16:creationId xmlns:a16="http://schemas.microsoft.com/office/drawing/2014/main" id="{1E88AB9E-3D70-F6A2-64FA-01443483F9FE}"/>
                </a:ext>
              </a:extLst>
            </p:cNvPr>
            <p:cNvSpPr>
              <a:spLocks/>
            </p:cNvSpPr>
            <p:nvPr/>
          </p:nvSpPr>
          <p:spPr bwMode="auto">
            <a:xfrm>
              <a:off x="2768" y="918"/>
              <a:ext cx="570" cy="648"/>
            </a:xfrm>
            <a:prstGeom prst="rect">
              <a:avLst/>
            </a:prstGeom>
            <a:solidFill>
              <a:srgbClr val="D9AA73"/>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37898" name="Oval 12">
              <a:extLst>
                <a:ext uri="{FF2B5EF4-FFF2-40B4-BE49-F238E27FC236}">
                  <a16:creationId xmlns:a16="http://schemas.microsoft.com/office/drawing/2014/main" id="{46F56ACB-AB88-12C8-6B97-817A42ADAAC0}"/>
                </a:ext>
              </a:extLst>
            </p:cNvPr>
            <p:cNvSpPr>
              <a:spLocks/>
            </p:cNvSpPr>
            <p:nvPr/>
          </p:nvSpPr>
          <p:spPr bwMode="auto">
            <a:xfrm>
              <a:off x="2926" y="1092"/>
              <a:ext cx="254" cy="253"/>
            </a:xfrm>
            <a:prstGeom prst="ellipse">
              <a:avLst/>
            </a:prstGeom>
            <a:solidFill>
              <a:srgbClr val="FFFFFF"/>
            </a:solidFill>
            <a:ln w="36513">
              <a:solidFill>
                <a:schemeClr val="tx1"/>
              </a:solidFill>
              <a:round/>
              <a:headEnd/>
              <a:tailEnd/>
            </a:ln>
          </p:spPr>
          <p:txBody>
            <a:bodyPr lIns="0" tIns="0" rIns="0" bIns="0"/>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37899" name="Rectangle 13">
              <a:extLst>
                <a:ext uri="{FF2B5EF4-FFF2-40B4-BE49-F238E27FC236}">
                  <a16:creationId xmlns:a16="http://schemas.microsoft.com/office/drawing/2014/main" id="{4564B615-21EF-D72B-C665-D16C4E68E20A}"/>
                </a:ext>
              </a:extLst>
            </p:cNvPr>
            <p:cNvSpPr>
              <a:spLocks/>
            </p:cNvSpPr>
            <p:nvPr/>
          </p:nvSpPr>
          <p:spPr bwMode="auto">
            <a:xfrm>
              <a:off x="3029" y="1134"/>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r>
                <a:rPr lang="en-US" altLang="zh-CN" sz="1600" i="1">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B</a:t>
              </a:r>
            </a:p>
          </p:txBody>
        </p:sp>
        <p:sp>
          <p:nvSpPr>
            <p:cNvPr id="37900" name="Rectangle 14">
              <a:extLst>
                <a:ext uri="{FF2B5EF4-FFF2-40B4-BE49-F238E27FC236}">
                  <a16:creationId xmlns:a16="http://schemas.microsoft.com/office/drawing/2014/main" id="{D133B45B-0610-0E3B-68BA-835C175C97AB}"/>
                </a:ext>
              </a:extLst>
            </p:cNvPr>
            <p:cNvSpPr>
              <a:spLocks/>
            </p:cNvSpPr>
            <p:nvPr/>
          </p:nvSpPr>
          <p:spPr bwMode="auto">
            <a:xfrm>
              <a:off x="63" y="1550"/>
              <a:ext cx="570" cy="649"/>
            </a:xfrm>
            <a:prstGeom prst="rect">
              <a:avLst/>
            </a:prstGeom>
            <a:solidFill>
              <a:srgbClr val="D9AA73"/>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37901" name="Oval 15">
              <a:extLst>
                <a:ext uri="{FF2B5EF4-FFF2-40B4-BE49-F238E27FC236}">
                  <a16:creationId xmlns:a16="http://schemas.microsoft.com/office/drawing/2014/main" id="{B30059A9-145A-E801-2290-814B22672E09}"/>
                </a:ext>
              </a:extLst>
            </p:cNvPr>
            <p:cNvSpPr>
              <a:spLocks/>
            </p:cNvSpPr>
            <p:nvPr/>
          </p:nvSpPr>
          <p:spPr bwMode="auto">
            <a:xfrm>
              <a:off x="221" y="1724"/>
              <a:ext cx="254" cy="253"/>
            </a:xfrm>
            <a:prstGeom prst="ellipse">
              <a:avLst/>
            </a:prstGeom>
            <a:solidFill>
              <a:srgbClr val="FFFFFF"/>
            </a:solidFill>
            <a:ln w="36513">
              <a:solidFill>
                <a:schemeClr val="tx1"/>
              </a:solidFill>
              <a:round/>
              <a:headEnd/>
              <a:tailEnd/>
            </a:ln>
          </p:spPr>
          <p:txBody>
            <a:bodyPr lIns="0" tIns="0" rIns="0" bIns="0"/>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37902" name="Rectangle 16">
              <a:extLst>
                <a:ext uri="{FF2B5EF4-FFF2-40B4-BE49-F238E27FC236}">
                  <a16:creationId xmlns:a16="http://schemas.microsoft.com/office/drawing/2014/main" id="{428C0660-4723-5F73-2CF8-0808DA3C02D8}"/>
                </a:ext>
              </a:extLst>
            </p:cNvPr>
            <p:cNvSpPr>
              <a:spLocks/>
            </p:cNvSpPr>
            <p:nvPr/>
          </p:nvSpPr>
          <p:spPr bwMode="auto">
            <a:xfrm>
              <a:off x="314" y="1767"/>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r>
                <a:rPr lang="en-US" altLang="zh-CN" sz="1600" i="1">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A</a:t>
              </a:r>
            </a:p>
          </p:txBody>
        </p:sp>
        <p:sp>
          <p:nvSpPr>
            <p:cNvPr id="37903" name="Rectangle 17">
              <a:extLst>
                <a:ext uri="{FF2B5EF4-FFF2-40B4-BE49-F238E27FC236}">
                  <a16:creationId xmlns:a16="http://schemas.microsoft.com/office/drawing/2014/main" id="{AF4FAA3D-0E1C-AB4C-B358-B56A6252DD33}"/>
                </a:ext>
              </a:extLst>
            </p:cNvPr>
            <p:cNvSpPr>
              <a:spLocks/>
            </p:cNvSpPr>
            <p:nvPr/>
          </p:nvSpPr>
          <p:spPr bwMode="auto">
            <a:xfrm>
              <a:off x="1163" y="24"/>
              <a:ext cx="569" cy="633"/>
            </a:xfrm>
            <a:prstGeom prst="rect">
              <a:avLst/>
            </a:prstGeom>
            <a:solidFill>
              <a:srgbClr val="D9AA73"/>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37904" name="Rectangle 18">
              <a:extLst>
                <a:ext uri="{FF2B5EF4-FFF2-40B4-BE49-F238E27FC236}">
                  <a16:creationId xmlns:a16="http://schemas.microsoft.com/office/drawing/2014/main" id="{F8F334E3-43B6-623E-FF76-A981ADBD0C05}"/>
                </a:ext>
              </a:extLst>
            </p:cNvPr>
            <p:cNvSpPr>
              <a:spLocks/>
            </p:cNvSpPr>
            <p:nvPr/>
          </p:nvSpPr>
          <p:spPr bwMode="auto">
            <a:xfrm>
              <a:off x="1155" y="16"/>
              <a:ext cx="585" cy="648"/>
            </a:xfrm>
            <a:prstGeom prst="rect">
              <a:avLst/>
            </a:prstGeom>
            <a:noFill/>
            <a:ln w="36513">
              <a:solidFill>
                <a:srgbClr val="D9AA73"/>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37905" name="Rectangle 19">
              <a:extLst>
                <a:ext uri="{FF2B5EF4-FFF2-40B4-BE49-F238E27FC236}">
                  <a16:creationId xmlns:a16="http://schemas.microsoft.com/office/drawing/2014/main" id="{74437090-A98D-6C30-0073-E396710E5D3D}"/>
                </a:ext>
              </a:extLst>
            </p:cNvPr>
            <p:cNvSpPr>
              <a:spLocks/>
            </p:cNvSpPr>
            <p:nvPr/>
          </p:nvSpPr>
          <p:spPr bwMode="auto">
            <a:xfrm>
              <a:off x="7" y="70"/>
              <a:ext cx="97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r>
                <a:rPr lang="en-US" altLang="zh-CN" sz="1600">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Client + front end</a:t>
              </a:r>
            </a:p>
          </p:txBody>
        </p:sp>
        <p:sp>
          <p:nvSpPr>
            <p:cNvPr id="37906" name="Rectangle 20">
              <a:extLst>
                <a:ext uri="{FF2B5EF4-FFF2-40B4-BE49-F238E27FC236}">
                  <a16:creationId xmlns:a16="http://schemas.microsoft.com/office/drawing/2014/main" id="{697E7833-659E-885B-B5F9-061CFD3B58EE}"/>
                </a:ext>
              </a:extLst>
            </p:cNvPr>
            <p:cNvSpPr>
              <a:spLocks/>
            </p:cNvSpPr>
            <p:nvPr/>
          </p:nvSpPr>
          <p:spPr bwMode="auto">
            <a:xfrm>
              <a:off x="4714" y="1550"/>
              <a:ext cx="569" cy="649"/>
            </a:xfrm>
            <a:prstGeom prst="rect">
              <a:avLst/>
            </a:prstGeom>
            <a:solidFill>
              <a:srgbClr val="D9AA73"/>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37907" name="Oval 21">
              <a:extLst>
                <a:ext uri="{FF2B5EF4-FFF2-40B4-BE49-F238E27FC236}">
                  <a16:creationId xmlns:a16="http://schemas.microsoft.com/office/drawing/2014/main" id="{03316B23-945F-76A4-A38C-9D35EF8946B3}"/>
                </a:ext>
              </a:extLst>
            </p:cNvPr>
            <p:cNvSpPr>
              <a:spLocks/>
            </p:cNvSpPr>
            <p:nvPr/>
          </p:nvSpPr>
          <p:spPr bwMode="auto">
            <a:xfrm>
              <a:off x="4872" y="1724"/>
              <a:ext cx="253" cy="253"/>
            </a:xfrm>
            <a:prstGeom prst="ellipse">
              <a:avLst/>
            </a:prstGeom>
            <a:solidFill>
              <a:srgbClr val="FFFFFF"/>
            </a:solidFill>
            <a:ln w="36513">
              <a:solidFill>
                <a:schemeClr val="tx1"/>
              </a:solidFill>
              <a:round/>
              <a:headEnd/>
              <a:tailEnd/>
            </a:ln>
          </p:spPr>
          <p:txBody>
            <a:bodyPr lIns="0" tIns="0" rIns="0" bIns="0"/>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37908" name="Rectangle 22">
              <a:extLst>
                <a:ext uri="{FF2B5EF4-FFF2-40B4-BE49-F238E27FC236}">
                  <a16:creationId xmlns:a16="http://schemas.microsoft.com/office/drawing/2014/main" id="{3C8D101D-3F78-B854-0AD8-D3926D648A52}"/>
                </a:ext>
              </a:extLst>
            </p:cNvPr>
            <p:cNvSpPr>
              <a:spLocks/>
            </p:cNvSpPr>
            <p:nvPr/>
          </p:nvSpPr>
          <p:spPr bwMode="auto">
            <a:xfrm>
              <a:off x="4974" y="1767"/>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r>
                <a:rPr lang="en-US" altLang="zh-CN" sz="1600" i="1">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B</a:t>
              </a:r>
            </a:p>
          </p:txBody>
        </p:sp>
        <p:sp>
          <p:nvSpPr>
            <p:cNvPr id="37909" name="Rectangle 23">
              <a:extLst>
                <a:ext uri="{FF2B5EF4-FFF2-40B4-BE49-F238E27FC236}">
                  <a16:creationId xmlns:a16="http://schemas.microsoft.com/office/drawing/2014/main" id="{8D2ECC7E-F320-4325-34A7-969847456315}"/>
                </a:ext>
              </a:extLst>
            </p:cNvPr>
            <p:cNvSpPr>
              <a:spLocks/>
            </p:cNvSpPr>
            <p:nvPr/>
          </p:nvSpPr>
          <p:spPr bwMode="auto">
            <a:xfrm>
              <a:off x="3417" y="1550"/>
              <a:ext cx="569" cy="649"/>
            </a:xfrm>
            <a:prstGeom prst="rect">
              <a:avLst/>
            </a:prstGeom>
            <a:solidFill>
              <a:srgbClr val="D9AA73"/>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37910" name="Oval 24">
              <a:extLst>
                <a:ext uri="{FF2B5EF4-FFF2-40B4-BE49-F238E27FC236}">
                  <a16:creationId xmlns:a16="http://schemas.microsoft.com/office/drawing/2014/main" id="{94F7E558-FDA7-53B5-6CB1-788F8E3F6732}"/>
                </a:ext>
              </a:extLst>
            </p:cNvPr>
            <p:cNvSpPr>
              <a:spLocks/>
            </p:cNvSpPr>
            <p:nvPr/>
          </p:nvSpPr>
          <p:spPr bwMode="auto">
            <a:xfrm>
              <a:off x="3575" y="1724"/>
              <a:ext cx="253" cy="253"/>
            </a:xfrm>
            <a:prstGeom prst="ellipse">
              <a:avLst/>
            </a:prstGeom>
            <a:solidFill>
              <a:srgbClr val="FFFFFF"/>
            </a:solidFill>
            <a:ln w="36513">
              <a:solidFill>
                <a:schemeClr val="tx1"/>
              </a:solidFill>
              <a:round/>
              <a:headEnd/>
              <a:tailEnd/>
            </a:ln>
          </p:spPr>
          <p:txBody>
            <a:bodyPr lIns="0" tIns="0" rIns="0" bIns="0"/>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37911" name="Rectangle 25">
              <a:extLst>
                <a:ext uri="{FF2B5EF4-FFF2-40B4-BE49-F238E27FC236}">
                  <a16:creationId xmlns:a16="http://schemas.microsoft.com/office/drawing/2014/main" id="{B3A6B755-076D-1E7C-6BAD-729454CAA22C}"/>
                </a:ext>
              </a:extLst>
            </p:cNvPr>
            <p:cNvSpPr>
              <a:spLocks/>
            </p:cNvSpPr>
            <p:nvPr/>
          </p:nvSpPr>
          <p:spPr bwMode="auto">
            <a:xfrm>
              <a:off x="3677" y="1767"/>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r>
                <a:rPr lang="en-US" altLang="zh-CN" sz="1600" i="1">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B</a:t>
              </a:r>
            </a:p>
          </p:txBody>
        </p:sp>
        <p:sp>
          <p:nvSpPr>
            <p:cNvPr id="37912" name="Rectangle 26">
              <a:extLst>
                <a:ext uri="{FF2B5EF4-FFF2-40B4-BE49-F238E27FC236}">
                  <a16:creationId xmlns:a16="http://schemas.microsoft.com/office/drawing/2014/main" id="{838CD233-9DA6-AC0D-005A-7A9539C4F726}"/>
                </a:ext>
              </a:extLst>
            </p:cNvPr>
            <p:cNvSpPr>
              <a:spLocks/>
            </p:cNvSpPr>
            <p:nvPr/>
          </p:nvSpPr>
          <p:spPr bwMode="auto">
            <a:xfrm>
              <a:off x="4092" y="1550"/>
              <a:ext cx="570" cy="649"/>
            </a:xfrm>
            <a:prstGeom prst="rect">
              <a:avLst/>
            </a:prstGeom>
            <a:solidFill>
              <a:srgbClr val="D9AA73"/>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37913" name="Oval 27">
              <a:extLst>
                <a:ext uri="{FF2B5EF4-FFF2-40B4-BE49-F238E27FC236}">
                  <a16:creationId xmlns:a16="http://schemas.microsoft.com/office/drawing/2014/main" id="{411B00AE-571B-6292-EABE-BA12F28B0A17}"/>
                </a:ext>
              </a:extLst>
            </p:cNvPr>
            <p:cNvSpPr>
              <a:spLocks/>
            </p:cNvSpPr>
            <p:nvPr/>
          </p:nvSpPr>
          <p:spPr bwMode="auto">
            <a:xfrm>
              <a:off x="4239" y="1724"/>
              <a:ext cx="253" cy="253"/>
            </a:xfrm>
            <a:prstGeom prst="ellipse">
              <a:avLst/>
            </a:prstGeom>
            <a:solidFill>
              <a:srgbClr val="FFFFFF"/>
            </a:solidFill>
            <a:ln w="36513">
              <a:solidFill>
                <a:schemeClr val="tx1"/>
              </a:solidFill>
              <a:round/>
              <a:headEnd/>
              <a:tailEnd/>
            </a:ln>
          </p:spPr>
          <p:txBody>
            <a:bodyPr lIns="0" tIns="0" rIns="0" bIns="0"/>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37914" name="Rectangle 28">
              <a:extLst>
                <a:ext uri="{FF2B5EF4-FFF2-40B4-BE49-F238E27FC236}">
                  <a16:creationId xmlns:a16="http://schemas.microsoft.com/office/drawing/2014/main" id="{58B2A628-2C11-23A6-1457-1A673620106B}"/>
                </a:ext>
              </a:extLst>
            </p:cNvPr>
            <p:cNvSpPr>
              <a:spLocks/>
            </p:cNvSpPr>
            <p:nvPr/>
          </p:nvSpPr>
          <p:spPr bwMode="auto">
            <a:xfrm>
              <a:off x="4342" y="1767"/>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r>
                <a:rPr lang="en-US" altLang="zh-CN" sz="1600" i="1">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B</a:t>
              </a:r>
            </a:p>
          </p:txBody>
        </p:sp>
        <p:sp>
          <p:nvSpPr>
            <p:cNvPr id="37915" name="Rectangle 29">
              <a:extLst>
                <a:ext uri="{FF2B5EF4-FFF2-40B4-BE49-F238E27FC236}">
                  <a16:creationId xmlns:a16="http://schemas.microsoft.com/office/drawing/2014/main" id="{503C1120-1377-CAE2-C1C3-BF870C31D7A0}"/>
                </a:ext>
              </a:extLst>
            </p:cNvPr>
            <p:cNvSpPr>
              <a:spLocks/>
            </p:cNvSpPr>
            <p:nvPr/>
          </p:nvSpPr>
          <p:spPr bwMode="auto">
            <a:xfrm>
              <a:off x="1099" y="1798"/>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r>
                <a:rPr lang="en-US" altLang="zh-CN" sz="1600" i="1">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A</a:t>
              </a:r>
            </a:p>
          </p:txBody>
        </p:sp>
        <p:sp>
          <p:nvSpPr>
            <p:cNvPr id="37916" name="Rectangle 30">
              <a:extLst>
                <a:ext uri="{FF2B5EF4-FFF2-40B4-BE49-F238E27FC236}">
                  <a16:creationId xmlns:a16="http://schemas.microsoft.com/office/drawing/2014/main" id="{8C3BDA8A-A75C-D6A5-AF5B-BCF0ABF2AB4F}"/>
                </a:ext>
              </a:extLst>
            </p:cNvPr>
            <p:cNvSpPr>
              <a:spLocks/>
            </p:cNvSpPr>
            <p:nvPr/>
          </p:nvSpPr>
          <p:spPr bwMode="auto">
            <a:xfrm>
              <a:off x="1858" y="1767"/>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r>
                <a:rPr lang="en-US" altLang="zh-CN" sz="1600" i="1">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A</a:t>
              </a:r>
            </a:p>
          </p:txBody>
        </p:sp>
        <p:sp>
          <p:nvSpPr>
            <p:cNvPr id="37917" name="Rectangle 31">
              <a:extLst>
                <a:ext uri="{FF2B5EF4-FFF2-40B4-BE49-F238E27FC236}">
                  <a16:creationId xmlns:a16="http://schemas.microsoft.com/office/drawing/2014/main" id="{E968F524-04F7-372B-E9EB-0F36093AE34B}"/>
                </a:ext>
              </a:extLst>
            </p:cNvPr>
            <p:cNvSpPr>
              <a:spLocks/>
            </p:cNvSpPr>
            <p:nvPr/>
          </p:nvSpPr>
          <p:spPr bwMode="auto">
            <a:xfrm>
              <a:off x="245" y="1067"/>
              <a:ext cx="81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r>
                <a:rPr lang="en-US" altLang="zh-CN" sz="1600" i="1">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getBalance(A)</a:t>
              </a:r>
            </a:p>
          </p:txBody>
        </p:sp>
        <p:sp>
          <p:nvSpPr>
            <p:cNvPr id="37918" name="Rectangle 32">
              <a:extLst>
                <a:ext uri="{FF2B5EF4-FFF2-40B4-BE49-F238E27FC236}">
                  <a16:creationId xmlns:a16="http://schemas.microsoft.com/office/drawing/2014/main" id="{036BF92C-64CC-BABF-EFDC-8F229027225E}"/>
                </a:ext>
              </a:extLst>
            </p:cNvPr>
            <p:cNvSpPr>
              <a:spLocks/>
            </p:cNvSpPr>
            <p:nvPr/>
          </p:nvSpPr>
          <p:spPr bwMode="auto">
            <a:xfrm>
              <a:off x="4010" y="8"/>
              <a:ext cx="570" cy="633"/>
            </a:xfrm>
            <a:prstGeom prst="rect">
              <a:avLst/>
            </a:prstGeom>
            <a:solidFill>
              <a:srgbClr val="D9AA73"/>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37919" name="Rectangle 33">
              <a:extLst>
                <a:ext uri="{FF2B5EF4-FFF2-40B4-BE49-F238E27FC236}">
                  <a16:creationId xmlns:a16="http://schemas.microsoft.com/office/drawing/2014/main" id="{7A35F81B-D863-6004-2EF6-697A759D232A}"/>
                </a:ext>
              </a:extLst>
            </p:cNvPr>
            <p:cNvSpPr>
              <a:spLocks/>
            </p:cNvSpPr>
            <p:nvPr/>
          </p:nvSpPr>
          <p:spPr bwMode="auto">
            <a:xfrm>
              <a:off x="4002" y="0"/>
              <a:ext cx="585" cy="649"/>
            </a:xfrm>
            <a:prstGeom prst="rect">
              <a:avLst/>
            </a:prstGeom>
            <a:noFill/>
            <a:ln w="36513">
              <a:solidFill>
                <a:srgbClr val="D9AA73"/>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37920" name="Rectangle 34">
              <a:extLst>
                <a:ext uri="{FF2B5EF4-FFF2-40B4-BE49-F238E27FC236}">
                  <a16:creationId xmlns:a16="http://schemas.microsoft.com/office/drawing/2014/main" id="{DEA39528-FDD3-81B0-73B7-77ABDE8B1F2F}"/>
                </a:ext>
              </a:extLst>
            </p:cNvPr>
            <p:cNvSpPr>
              <a:spLocks/>
            </p:cNvSpPr>
            <p:nvPr/>
          </p:nvSpPr>
          <p:spPr bwMode="auto">
            <a:xfrm>
              <a:off x="2855" y="86"/>
              <a:ext cx="97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r>
                <a:rPr lang="en-US" altLang="zh-CN" sz="1600">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Client + front end</a:t>
              </a:r>
            </a:p>
          </p:txBody>
        </p:sp>
        <p:sp>
          <p:nvSpPr>
            <p:cNvPr id="37921" name="Rectangle 35">
              <a:extLst>
                <a:ext uri="{FF2B5EF4-FFF2-40B4-BE49-F238E27FC236}">
                  <a16:creationId xmlns:a16="http://schemas.microsoft.com/office/drawing/2014/main" id="{5773920E-8308-AF13-853C-EDD8C202774D}"/>
                </a:ext>
              </a:extLst>
            </p:cNvPr>
            <p:cNvSpPr>
              <a:spLocks/>
            </p:cNvSpPr>
            <p:nvPr/>
          </p:nvSpPr>
          <p:spPr bwMode="auto">
            <a:xfrm>
              <a:off x="1241" y="1383"/>
              <a:ext cx="10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r>
                <a:rPr lang="en-US" altLang="zh-CN" sz="1600">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Replica managers</a:t>
              </a:r>
            </a:p>
          </p:txBody>
        </p:sp>
        <p:sp>
          <p:nvSpPr>
            <p:cNvPr id="37922" name="Rectangle 36">
              <a:extLst>
                <a:ext uri="{FF2B5EF4-FFF2-40B4-BE49-F238E27FC236}">
                  <a16:creationId xmlns:a16="http://schemas.microsoft.com/office/drawing/2014/main" id="{E262208F-D605-6883-C974-12AFBC88AC9F}"/>
                </a:ext>
              </a:extLst>
            </p:cNvPr>
            <p:cNvSpPr>
              <a:spLocks/>
            </p:cNvSpPr>
            <p:nvPr/>
          </p:nvSpPr>
          <p:spPr bwMode="auto">
            <a:xfrm>
              <a:off x="4357" y="1289"/>
              <a:ext cx="10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r>
                <a:rPr lang="en-US" altLang="zh-CN" sz="1600">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Replica managers</a:t>
              </a:r>
            </a:p>
          </p:txBody>
        </p:sp>
        <p:sp>
          <p:nvSpPr>
            <p:cNvPr id="37923" name="Rectangle 37">
              <a:extLst>
                <a:ext uri="{FF2B5EF4-FFF2-40B4-BE49-F238E27FC236}">
                  <a16:creationId xmlns:a16="http://schemas.microsoft.com/office/drawing/2014/main" id="{B69A2C2E-EB20-6069-26B4-C462E7B07C23}"/>
                </a:ext>
              </a:extLst>
            </p:cNvPr>
            <p:cNvSpPr>
              <a:spLocks/>
            </p:cNvSpPr>
            <p:nvPr/>
          </p:nvSpPr>
          <p:spPr bwMode="auto">
            <a:xfrm>
              <a:off x="2839" y="624"/>
              <a:ext cx="72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r>
                <a:rPr lang="en-US" altLang="zh-CN" sz="1600" i="1">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deposit(B,3);</a:t>
              </a:r>
            </a:p>
          </p:txBody>
        </p:sp>
        <p:sp>
          <p:nvSpPr>
            <p:cNvPr id="37924" name="Rectangle 38">
              <a:extLst>
                <a:ext uri="{FF2B5EF4-FFF2-40B4-BE49-F238E27FC236}">
                  <a16:creationId xmlns:a16="http://schemas.microsoft.com/office/drawing/2014/main" id="{37E60582-F693-1C6F-419B-07202CEEEA8A}"/>
                </a:ext>
              </a:extLst>
            </p:cNvPr>
            <p:cNvSpPr>
              <a:spLocks/>
            </p:cNvSpPr>
            <p:nvPr/>
          </p:nvSpPr>
          <p:spPr bwMode="auto">
            <a:xfrm>
              <a:off x="4389" y="311"/>
              <a:ext cx="9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r>
                <a:rPr lang="en-US" altLang="zh-CN" sz="1600" i="1">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U</a:t>
              </a:r>
            </a:p>
          </p:txBody>
        </p:sp>
        <p:sp>
          <p:nvSpPr>
            <p:cNvPr id="37925" name="Rectangle 39">
              <a:extLst>
                <a:ext uri="{FF2B5EF4-FFF2-40B4-BE49-F238E27FC236}">
                  <a16:creationId xmlns:a16="http://schemas.microsoft.com/office/drawing/2014/main" id="{91F5A1B4-84C4-410E-D41A-643921FC9A6D}"/>
                </a:ext>
              </a:extLst>
            </p:cNvPr>
            <p:cNvSpPr>
              <a:spLocks/>
            </p:cNvSpPr>
            <p:nvPr/>
          </p:nvSpPr>
          <p:spPr bwMode="auto">
            <a:xfrm>
              <a:off x="1542" y="343"/>
              <a:ext cx="7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r>
                <a:rPr lang="en-US" altLang="zh-CN" sz="1600" i="1">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T</a:t>
              </a:r>
            </a:p>
          </p:txBody>
        </p:sp>
        <p:sp>
          <p:nvSpPr>
            <p:cNvPr id="37926" name="Oval 40">
              <a:extLst>
                <a:ext uri="{FF2B5EF4-FFF2-40B4-BE49-F238E27FC236}">
                  <a16:creationId xmlns:a16="http://schemas.microsoft.com/office/drawing/2014/main" id="{5308683A-6763-60CF-4D46-F08BBBF550F3}"/>
                </a:ext>
              </a:extLst>
            </p:cNvPr>
            <p:cNvSpPr>
              <a:spLocks/>
            </p:cNvSpPr>
            <p:nvPr/>
          </p:nvSpPr>
          <p:spPr bwMode="auto">
            <a:xfrm>
              <a:off x="4065" y="285"/>
              <a:ext cx="253" cy="253"/>
            </a:xfrm>
            <a:prstGeom prst="ellipse">
              <a:avLst/>
            </a:prstGeom>
            <a:solidFill>
              <a:srgbClr val="FFFFFF"/>
            </a:solidFill>
            <a:ln w="36513">
              <a:solidFill>
                <a:schemeClr val="tx1"/>
              </a:solidFill>
              <a:round/>
              <a:headEnd/>
              <a:tailEnd/>
            </a:ln>
          </p:spPr>
          <p:txBody>
            <a:bodyPr lIns="0" tIns="0" rIns="0" bIns="0"/>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37927" name="Freeform 41">
              <a:extLst>
                <a:ext uri="{FF2B5EF4-FFF2-40B4-BE49-F238E27FC236}">
                  <a16:creationId xmlns:a16="http://schemas.microsoft.com/office/drawing/2014/main" id="{7B8279F9-BF54-8268-0847-D9C63FBA1B8D}"/>
                </a:ext>
              </a:extLst>
            </p:cNvPr>
            <p:cNvSpPr>
              <a:spLocks/>
            </p:cNvSpPr>
            <p:nvPr/>
          </p:nvSpPr>
          <p:spPr bwMode="auto">
            <a:xfrm>
              <a:off x="1123" y="1629"/>
              <a:ext cx="63" cy="11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0971" y="3114"/>
                  </a:moveTo>
                  <a:lnTo>
                    <a:pt x="21600" y="3114"/>
                  </a:lnTo>
                  <a:lnTo>
                    <a:pt x="5486" y="21600"/>
                  </a:lnTo>
                  <a:lnTo>
                    <a:pt x="0" y="0"/>
                  </a:lnTo>
                  <a:lnTo>
                    <a:pt x="10971" y="3114"/>
                  </a:lnTo>
                  <a:close/>
                  <a:moveTo>
                    <a:pt x="10971" y="3114"/>
                  </a:moveTo>
                </a:path>
              </a:pathLst>
            </a:custGeom>
            <a:solidFill>
              <a:srgbClr val="000000"/>
            </a:solidFill>
            <a:ln w="36513" cap="flat">
              <a:solidFill>
                <a:schemeClr val="tx1"/>
              </a:solidFill>
              <a:prstDash val="solid"/>
              <a:round/>
              <a:headEnd type="none" w="med" len="med"/>
              <a:tailEnd type="none" w="med" len="med"/>
            </a:ln>
          </p:spPr>
          <p:txBody>
            <a:bodyPr lIns="0" tIns="0" rIns="0" bIns="0"/>
            <a:lstStyle/>
            <a:p>
              <a:endParaRPr lang="zh-CN" altLang="en-US"/>
            </a:p>
          </p:txBody>
        </p:sp>
        <p:sp>
          <p:nvSpPr>
            <p:cNvPr id="37928" name="Line 42">
              <a:extLst>
                <a:ext uri="{FF2B5EF4-FFF2-40B4-BE49-F238E27FC236}">
                  <a16:creationId xmlns:a16="http://schemas.microsoft.com/office/drawing/2014/main" id="{8DDD0B98-FAA8-7FCD-8393-9C716F5E56E2}"/>
                </a:ext>
              </a:extLst>
            </p:cNvPr>
            <p:cNvSpPr>
              <a:spLocks noChangeShapeType="1"/>
            </p:cNvSpPr>
            <p:nvPr/>
          </p:nvSpPr>
          <p:spPr bwMode="auto">
            <a:xfrm flipH="1">
              <a:off x="1155" y="554"/>
              <a:ext cx="174" cy="1075"/>
            </a:xfrm>
            <a:prstGeom prst="line">
              <a:avLst/>
            </a:prstGeom>
            <a:noFill/>
            <a:ln w="36513">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7929" name="Freeform 43">
              <a:extLst>
                <a:ext uri="{FF2B5EF4-FFF2-40B4-BE49-F238E27FC236}">
                  <a16:creationId xmlns:a16="http://schemas.microsoft.com/office/drawing/2014/main" id="{6506B488-DE9F-90BA-62A3-CEFAA5F6C7B5}"/>
                </a:ext>
              </a:extLst>
            </p:cNvPr>
            <p:cNvSpPr>
              <a:spLocks/>
            </p:cNvSpPr>
            <p:nvPr/>
          </p:nvSpPr>
          <p:spPr bwMode="auto">
            <a:xfrm>
              <a:off x="3085" y="1012"/>
              <a:ext cx="95" cy="6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7962" y="5400"/>
                  </a:moveTo>
                  <a:lnTo>
                    <a:pt x="21600" y="16200"/>
                  </a:lnTo>
                  <a:lnTo>
                    <a:pt x="0" y="21600"/>
                  </a:lnTo>
                  <a:lnTo>
                    <a:pt x="17962" y="0"/>
                  </a:lnTo>
                  <a:lnTo>
                    <a:pt x="17962" y="5400"/>
                  </a:lnTo>
                  <a:close/>
                  <a:moveTo>
                    <a:pt x="17962" y="5400"/>
                  </a:moveTo>
                </a:path>
              </a:pathLst>
            </a:custGeom>
            <a:solidFill>
              <a:srgbClr val="000000"/>
            </a:solidFill>
            <a:ln w="36513" cap="flat">
              <a:solidFill>
                <a:schemeClr val="tx1"/>
              </a:solidFill>
              <a:prstDash val="solid"/>
              <a:round/>
              <a:headEnd type="none" w="med" len="med"/>
              <a:tailEnd type="none" w="med" len="med"/>
            </a:ln>
          </p:spPr>
          <p:txBody>
            <a:bodyPr lIns="0" tIns="0" rIns="0" bIns="0"/>
            <a:lstStyle/>
            <a:p>
              <a:endParaRPr lang="zh-CN" altLang="en-US"/>
            </a:p>
          </p:txBody>
        </p:sp>
        <p:sp>
          <p:nvSpPr>
            <p:cNvPr id="37930" name="Line 44">
              <a:extLst>
                <a:ext uri="{FF2B5EF4-FFF2-40B4-BE49-F238E27FC236}">
                  <a16:creationId xmlns:a16="http://schemas.microsoft.com/office/drawing/2014/main" id="{FC1C01CD-1ABD-0183-0F94-0594594549CA}"/>
                </a:ext>
              </a:extLst>
            </p:cNvPr>
            <p:cNvSpPr>
              <a:spLocks noChangeShapeType="1"/>
            </p:cNvSpPr>
            <p:nvPr/>
          </p:nvSpPr>
          <p:spPr bwMode="auto">
            <a:xfrm flipH="1">
              <a:off x="3180" y="490"/>
              <a:ext cx="901" cy="538"/>
            </a:xfrm>
            <a:prstGeom prst="line">
              <a:avLst/>
            </a:prstGeom>
            <a:noFill/>
            <a:ln w="36513">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7931" name="Freeform 45">
              <a:extLst>
                <a:ext uri="{FF2B5EF4-FFF2-40B4-BE49-F238E27FC236}">
                  <a16:creationId xmlns:a16="http://schemas.microsoft.com/office/drawing/2014/main" id="{8BBCDB1D-2B2A-3C63-50DF-B6C73BF7249A}"/>
                </a:ext>
              </a:extLst>
            </p:cNvPr>
            <p:cNvSpPr>
              <a:spLocks/>
            </p:cNvSpPr>
            <p:nvPr/>
          </p:nvSpPr>
          <p:spPr bwMode="auto">
            <a:xfrm>
              <a:off x="4746" y="1740"/>
              <a:ext cx="94" cy="6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10971"/>
                  </a:moveTo>
                  <a:lnTo>
                    <a:pt x="3447" y="0"/>
                  </a:lnTo>
                  <a:lnTo>
                    <a:pt x="21600" y="21600"/>
                  </a:lnTo>
                  <a:lnTo>
                    <a:pt x="0" y="16457"/>
                  </a:lnTo>
                  <a:lnTo>
                    <a:pt x="0" y="10971"/>
                  </a:lnTo>
                  <a:close/>
                  <a:moveTo>
                    <a:pt x="0" y="10971"/>
                  </a:moveTo>
                </a:path>
              </a:pathLst>
            </a:custGeom>
            <a:solidFill>
              <a:srgbClr val="000000"/>
            </a:solidFill>
            <a:ln w="36513" cap="flat">
              <a:solidFill>
                <a:schemeClr val="tx1"/>
              </a:solidFill>
              <a:prstDash val="solid"/>
              <a:round/>
              <a:headEnd type="none" w="med" len="med"/>
              <a:tailEnd type="none" w="med" len="med"/>
            </a:ln>
          </p:spPr>
          <p:txBody>
            <a:bodyPr lIns="0" tIns="0" rIns="0" bIns="0"/>
            <a:lstStyle/>
            <a:p>
              <a:endParaRPr lang="zh-CN" altLang="en-US"/>
            </a:p>
          </p:txBody>
        </p:sp>
        <p:sp>
          <p:nvSpPr>
            <p:cNvPr id="37932" name="Line 46">
              <a:extLst>
                <a:ext uri="{FF2B5EF4-FFF2-40B4-BE49-F238E27FC236}">
                  <a16:creationId xmlns:a16="http://schemas.microsoft.com/office/drawing/2014/main" id="{BD960F08-6CA0-21D7-B04C-50DF13840B5A}"/>
                </a:ext>
              </a:extLst>
            </p:cNvPr>
            <p:cNvSpPr>
              <a:spLocks noChangeShapeType="1"/>
            </p:cNvSpPr>
            <p:nvPr/>
          </p:nvSpPr>
          <p:spPr bwMode="auto">
            <a:xfrm>
              <a:off x="3164" y="1234"/>
              <a:ext cx="1582" cy="538"/>
            </a:xfrm>
            <a:prstGeom prst="line">
              <a:avLst/>
            </a:prstGeom>
            <a:noFill/>
            <a:ln w="36513">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7933" name="Freeform 47">
              <a:extLst>
                <a:ext uri="{FF2B5EF4-FFF2-40B4-BE49-F238E27FC236}">
                  <a16:creationId xmlns:a16="http://schemas.microsoft.com/office/drawing/2014/main" id="{03289CBC-9A77-3402-B29C-856AA2C8FE47}"/>
                </a:ext>
              </a:extLst>
            </p:cNvPr>
            <p:cNvSpPr>
              <a:spLocks/>
            </p:cNvSpPr>
            <p:nvPr/>
          </p:nvSpPr>
          <p:spPr bwMode="auto">
            <a:xfrm>
              <a:off x="4129" y="1724"/>
              <a:ext cx="95" cy="7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8749"/>
                  </a:moveTo>
                  <a:lnTo>
                    <a:pt x="3411" y="0"/>
                  </a:lnTo>
                  <a:lnTo>
                    <a:pt x="21600" y="21600"/>
                  </a:lnTo>
                  <a:lnTo>
                    <a:pt x="0" y="13124"/>
                  </a:lnTo>
                  <a:lnTo>
                    <a:pt x="0" y="8749"/>
                  </a:lnTo>
                  <a:close/>
                  <a:moveTo>
                    <a:pt x="0" y="8749"/>
                  </a:moveTo>
                </a:path>
              </a:pathLst>
            </a:custGeom>
            <a:solidFill>
              <a:srgbClr val="000000"/>
            </a:solidFill>
            <a:ln w="36513" cap="flat">
              <a:solidFill>
                <a:schemeClr val="tx1"/>
              </a:solidFill>
              <a:prstDash val="solid"/>
              <a:round/>
              <a:headEnd type="none" w="med" len="med"/>
              <a:tailEnd type="none" w="med" len="med"/>
            </a:ln>
          </p:spPr>
          <p:txBody>
            <a:bodyPr lIns="0" tIns="0" rIns="0" bIns="0"/>
            <a:lstStyle/>
            <a:p>
              <a:endParaRPr lang="zh-CN" altLang="en-US"/>
            </a:p>
          </p:txBody>
        </p:sp>
        <p:sp>
          <p:nvSpPr>
            <p:cNvPr id="37934" name="Line 48">
              <a:extLst>
                <a:ext uri="{FF2B5EF4-FFF2-40B4-BE49-F238E27FC236}">
                  <a16:creationId xmlns:a16="http://schemas.microsoft.com/office/drawing/2014/main" id="{CE9A9A27-986C-3FF9-B036-72FA9DC09965}"/>
                </a:ext>
              </a:extLst>
            </p:cNvPr>
            <p:cNvSpPr>
              <a:spLocks noChangeShapeType="1"/>
            </p:cNvSpPr>
            <p:nvPr/>
          </p:nvSpPr>
          <p:spPr bwMode="auto">
            <a:xfrm>
              <a:off x="3164" y="1281"/>
              <a:ext cx="965" cy="475"/>
            </a:xfrm>
            <a:prstGeom prst="line">
              <a:avLst/>
            </a:prstGeom>
            <a:noFill/>
            <a:ln w="36513">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7935" name="Freeform 49">
              <a:extLst>
                <a:ext uri="{FF2B5EF4-FFF2-40B4-BE49-F238E27FC236}">
                  <a16:creationId xmlns:a16="http://schemas.microsoft.com/office/drawing/2014/main" id="{DF6076FC-D841-8DE9-4631-40A4649311E5}"/>
                </a:ext>
              </a:extLst>
            </p:cNvPr>
            <p:cNvSpPr>
              <a:spLocks/>
            </p:cNvSpPr>
            <p:nvPr/>
          </p:nvSpPr>
          <p:spPr bwMode="auto">
            <a:xfrm>
              <a:off x="3480" y="1709"/>
              <a:ext cx="95" cy="9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3638" y="3447"/>
                  </a:moveTo>
                  <a:lnTo>
                    <a:pt x="7276" y="0"/>
                  </a:lnTo>
                  <a:lnTo>
                    <a:pt x="21600" y="21600"/>
                  </a:lnTo>
                  <a:lnTo>
                    <a:pt x="0" y="7123"/>
                  </a:lnTo>
                  <a:lnTo>
                    <a:pt x="3638" y="3447"/>
                  </a:lnTo>
                  <a:close/>
                  <a:moveTo>
                    <a:pt x="3638" y="3447"/>
                  </a:moveTo>
                </a:path>
              </a:pathLst>
            </a:custGeom>
            <a:solidFill>
              <a:srgbClr val="000000"/>
            </a:solidFill>
            <a:ln w="36513" cap="flat">
              <a:solidFill>
                <a:schemeClr val="tx1"/>
              </a:solidFill>
              <a:prstDash val="solid"/>
              <a:round/>
              <a:headEnd type="none" w="med" len="med"/>
              <a:tailEnd type="none" w="med" len="med"/>
            </a:ln>
          </p:spPr>
          <p:txBody>
            <a:bodyPr lIns="0" tIns="0" rIns="0" bIns="0"/>
            <a:lstStyle/>
            <a:p>
              <a:endParaRPr lang="zh-CN" altLang="en-US"/>
            </a:p>
          </p:txBody>
        </p:sp>
        <p:sp>
          <p:nvSpPr>
            <p:cNvPr id="37936" name="Line 50">
              <a:extLst>
                <a:ext uri="{FF2B5EF4-FFF2-40B4-BE49-F238E27FC236}">
                  <a16:creationId xmlns:a16="http://schemas.microsoft.com/office/drawing/2014/main" id="{06FA5F77-8BEA-F2F8-4B73-D5EE616CB3A4}"/>
                </a:ext>
              </a:extLst>
            </p:cNvPr>
            <p:cNvSpPr>
              <a:spLocks noChangeShapeType="1"/>
            </p:cNvSpPr>
            <p:nvPr/>
          </p:nvSpPr>
          <p:spPr bwMode="auto">
            <a:xfrm>
              <a:off x="3116" y="1360"/>
              <a:ext cx="380" cy="364"/>
            </a:xfrm>
            <a:prstGeom prst="line">
              <a:avLst/>
            </a:prstGeom>
            <a:noFill/>
            <a:ln w="36513">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7937" name="Oval 51">
              <a:extLst>
                <a:ext uri="{FF2B5EF4-FFF2-40B4-BE49-F238E27FC236}">
                  <a16:creationId xmlns:a16="http://schemas.microsoft.com/office/drawing/2014/main" id="{24304158-EE7A-36D0-4E96-97EE9E6A2F93}"/>
                </a:ext>
              </a:extLst>
            </p:cNvPr>
            <p:cNvSpPr>
              <a:spLocks/>
            </p:cNvSpPr>
            <p:nvPr/>
          </p:nvSpPr>
          <p:spPr bwMode="auto">
            <a:xfrm>
              <a:off x="1234" y="316"/>
              <a:ext cx="253" cy="254"/>
            </a:xfrm>
            <a:prstGeom prst="ellipse">
              <a:avLst/>
            </a:prstGeom>
            <a:solidFill>
              <a:srgbClr val="FFFFFF"/>
            </a:solidFill>
            <a:ln w="36513">
              <a:solidFill>
                <a:schemeClr val="tx1"/>
              </a:solidFill>
              <a:round/>
              <a:headEnd/>
              <a:tailEnd/>
            </a:ln>
          </p:spPr>
          <p:txBody>
            <a:bodyPr lIns="0" tIns="0" rIns="0" bIns="0"/>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808DF460-2272-392E-970B-1CF26EAD003D}"/>
              </a:ext>
            </a:extLst>
          </p:cNvPr>
          <p:cNvSpPr>
            <a:spLocks noGrp="1" noChangeArrowheads="1"/>
          </p:cNvSpPr>
          <p:nvPr>
            <p:ph type="title"/>
          </p:nvPr>
        </p:nvSpPr>
        <p:spPr>
          <a:xfrm>
            <a:off x="1042988" y="836613"/>
            <a:ext cx="6769100" cy="895350"/>
          </a:xfrm>
        </p:spPr>
        <p:txBody>
          <a:bodyPr/>
          <a:lstStyle/>
          <a:p>
            <a:pPr eaLnBrk="1" hangingPunct="1"/>
            <a:r>
              <a:rPr kumimoji="1" lang="zh-CN" altLang="en-US" b="1">
                <a:latin typeface="华文新魏" panose="02010800040101010101" pitchFamily="2" charset="-122"/>
              </a:rPr>
              <a:t>简介</a:t>
            </a:r>
          </a:p>
        </p:txBody>
      </p:sp>
      <p:sp>
        <p:nvSpPr>
          <p:cNvPr id="17410" name="Rectangle 3">
            <a:extLst>
              <a:ext uri="{FF2B5EF4-FFF2-40B4-BE49-F238E27FC236}">
                <a16:creationId xmlns:a16="http://schemas.microsoft.com/office/drawing/2014/main" id="{DF731B1E-CFE6-FEFD-D7DF-DFE3CB03487B}"/>
              </a:ext>
            </a:extLst>
          </p:cNvPr>
          <p:cNvSpPr>
            <a:spLocks noGrp="1" noChangeArrowheads="1"/>
          </p:cNvSpPr>
          <p:nvPr>
            <p:ph type="body" idx="1"/>
          </p:nvPr>
        </p:nvSpPr>
        <p:spPr>
          <a:xfrm>
            <a:off x="323528" y="1773238"/>
            <a:ext cx="8640316" cy="4752975"/>
          </a:xfrm>
          <a:noFill/>
        </p:spPr>
        <p:txBody>
          <a:bodyPr/>
          <a:lstStyle/>
          <a:p>
            <a:pPr eaLnBrk="1" hangingPunct="1">
              <a:spcBef>
                <a:spcPts val="0"/>
              </a:spcBef>
            </a:pPr>
            <a:r>
              <a:rPr kumimoji="1" lang="zh-CN" altLang="en-US" sz="2800" b="1" dirty="0">
                <a:latin typeface="Times New Roman" panose="02020603050405020304" pitchFamily="18" charset="0"/>
              </a:rPr>
              <a:t>复制的概念</a:t>
            </a:r>
          </a:p>
          <a:p>
            <a:pPr eaLnBrk="1" hangingPunct="1">
              <a:spcBef>
                <a:spcPts val="0"/>
              </a:spcBef>
              <a:buFont typeface="Wingdings" pitchFamily="2" charset="2"/>
              <a:buNone/>
            </a:pPr>
            <a:r>
              <a:rPr kumimoji="1" lang="zh-CN" altLang="en-US" b="1" i="1" dirty="0">
                <a:latin typeface="Times New Roman" panose="02020603050405020304" pitchFamily="18" charset="0"/>
              </a:rPr>
              <a:t>    </a:t>
            </a:r>
            <a:r>
              <a:rPr kumimoji="1" lang="zh-CN" altLang="en-US" sz="2400" b="1" i="1" dirty="0">
                <a:latin typeface="Times New Roman" panose="02020603050405020304" pitchFamily="18" charset="0"/>
              </a:rPr>
              <a:t>	</a:t>
            </a:r>
            <a:r>
              <a:rPr lang="zh-CN" altLang="en-US" sz="2400" dirty="0">
                <a:latin typeface="Times New Roman" panose="02020603050405020304" pitchFamily="18" charset="0"/>
              </a:rPr>
              <a:t>在多个计算机中进行数据副本的维护</a:t>
            </a:r>
            <a:r>
              <a:rPr lang="zh-CN" altLang="en-US" sz="2800" dirty="0">
                <a:latin typeface="Times New Roman" panose="02020603050405020304" pitchFamily="18" charset="0"/>
              </a:rPr>
              <a:t>。</a:t>
            </a:r>
          </a:p>
          <a:p>
            <a:pPr eaLnBrk="1" hangingPunct="1">
              <a:spcBef>
                <a:spcPts val="0"/>
              </a:spcBef>
            </a:pPr>
            <a:r>
              <a:rPr kumimoji="1" lang="zh-CN" altLang="en-US" sz="2800" b="1" dirty="0">
                <a:latin typeface="Times New Roman" panose="02020603050405020304" pitchFamily="18" charset="0"/>
              </a:rPr>
              <a:t>复制的动机</a:t>
            </a:r>
          </a:p>
          <a:p>
            <a:pPr lvl="1" eaLnBrk="1" hangingPunct="1">
              <a:spcBef>
                <a:spcPts val="0"/>
              </a:spcBef>
            </a:pPr>
            <a:r>
              <a:rPr lang="zh-CN" altLang="en-US" sz="2400" dirty="0">
                <a:latin typeface="Times New Roman" panose="02020603050405020304" pitchFamily="18" charset="0"/>
              </a:rPr>
              <a:t>增强性能</a:t>
            </a:r>
          </a:p>
          <a:p>
            <a:pPr lvl="1" eaLnBrk="1" hangingPunct="1">
              <a:spcBef>
                <a:spcPts val="0"/>
              </a:spcBef>
              <a:buFont typeface="Wingdings" pitchFamily="2" charset="2"/>
              <a:buNone/>
            </a:pPr>
            <a:r>
              <a:rPr lang="zh-CN" altLang="en-US" sz="2400" dirty="0">
                <a:latin typeface="Times New Roman" panose="02020603050405020304" pitchFamily="18" charset="0"/>
              </a:rPr>
              <a:t>　 </a:t>
            </a:r>
            <a:r>
              <a:rPr lang="en-US" altLang="zh-CN" sz="2400" dirty="0">
                <a:latin typeface="Times New Roman" panose="02020603050405020304" pitchFamily="18" charset="0"/>
              </a:rPr>
              <a:t>- </a:t>
            </a:r>
            <a:r>
              <a:rPr lang="zh-CN" altLang="en-US" sz="2400" dirty="0">
                <a:latin typeface="Times New Roman" panose="02020603050405020304" pitchFamily="18" charset="0"/>
              </a:rPr>
              <a:t>浏览器对</a:t>
            </a:r>
            <a:r>
              <a:rPr lang="en-US" altLang="zh-CN" sz="2400" dirty="0">
                <a:latin typeface="Times New Roman" panose="02020603050405020304" pitchFamily="18" charset="0"/>
              </a:rPr>
              <a:t>Web</a:t>
            </a:r>
            <a:r>
              <a:rPr lang="zh-CN" altLang="en-US" sz="2400" dirty="0">
                <a:latin typeface="Times New Roman" panose="02020603050405020304" pitchFamily="18" charset="0"/>
              </a:rPr>
              <a:t>资源的缓存</a:t>
            </a:r>
          </a:p>
          <a:p>
            <a:pPr lvl="1" eaLnBrk="1" hangingPunct="1">
              <a:spcBef>
                <a:spcPts val="0"/>
              </a:spcBef>
              <a:buFont typeface="Wingdings" pitchFamily="2" charset="2"/>
              <a:buNone/>
            </a:pPr>
            <a:r>
              <a:rPr lang="zh-CN" altLang="en-US" sz="2400" dirty="0">
                <a:latin typeface="Times New Roman" panose="02020603050405020304" pitchFamily="18" charset="0"/>
              </a:rPr>
              <a:t>　 </a:t>
            </a:r>
            <a:r>
              <a:rPr lang="en-US" altLang="zh-CN" sz="2400" dirty="0">
                <a:latin typeface="Times New Roman" panose="02020603050405020304" pitchFamily="18" charset="0"/>
              </a:rPr>
              <a:t>- </a:t>
            </a:r>
            <a:r>
              <a:rPr lang="zh-CN" altLang="en-US" sz="2400" dirty="0">
                <a:latin typeface="Times New Roman" panose="02020603050405020304" pitchFamily="18" charset="0"/>
              </a:rPr>
              <a:t>数据在多个服务器之间地透明复制</a:t>
            </a:r>
          </a:p>
          <a:p>
            <a:pPr lvl="1" eaLnBrk="1" hangingPunct="1">
              <a:spcBef>
                <a:spcPts val="0"/>
              </a:spcBef>
            </a:pPr>
            <a:r>
              <a:rPr lang="zh-CN" altLang="en-US" sz="2400" dirty="0">
                <a:latin typeface="Times New Roman" panose="02020603050405020304" pitchFamily="18" charset="0"/>
              </a:rPr>
              <a:t>提高可用性</a:t>
            </a:r>
          </a:p>
          <a:p>
            <a:pPr lvl="1" eaLnBrk="1" hangingPunct="1">
              <a:spcBef>
                <a:spcPts val="0"/>
              </a:spcBef>
              <a:buFont typeface="Wingdings" pitchFamily="2" charset="2"/>
              <a:buNone/>
            </a:pPr>
            <a:r>
              <a:rPr lang="zh-CN" altLang="en-US" sz="2400" dirty="0">
                <a:latin typeface="Times New Roman" panose="02020603050405020304" pitchFamily="18" charset="0"/>
              </a:rPr>
              <a:t>　 </a:t>
            </a:r>
            <a:r>
              <a:rPr lang="en-US" altLang="zh-CN" sz="2400" dirty="0">
                <a:latin typeface="Times New Roman" panose="02020603050405020304" pitchFamily="18" charset="0"/>
              </a:rPr>
              <a:t>- </a:t>
            </a:r>
            <a:r>
              <a:rPr lang="zh-CN" altLang="en-US" sz="2400" dirty="0">
                <a:latin typeface="Times New Roman" panose="02020603050405020304" pitchFamily="18" charset="0"/>
              </a:rPr>
              <a:t>服务器故障：</a:t>
            </a:r>
            <a:r>
              <a:rPr lang="en-US" altLang="zh-CN" sz="2400" dirty="0">
                <a:latin typeface="Times New Roman" panose="02020603050405020304" pitchFamily="18" charset="0"/>
              </a:rPr>
              <a:t>1</a:t>
            </a:r>
            <a:r>
              <a:rPr lang="zh-CN" altLang="en-US" sz="2400" dirty="0">
                <a:latin typeface="Times New Roman" panose="02020603050405020304" pitchFamily="18" charset="0"/>
              </a:rPr>
              <a:t>－</a:t>
            </a:r>
            <a:r>
              <a:rPr lang="en-US" altLang="zh-CN" sz="2400" dirty="0" err="1">
                <a:latin typeface="Times New Roman" panose="02020603050405020304" pitchFamily="18" charset="0"/>
              </a:rPr>
              <a:t>p</a:t>
            </a:r>
            <a:r>
              <a:rPr lang="en-US" altLang="zh-CN" sz="2400" baseline="30000" dirty="0" err="1">
                <a:latin typeface="Times New Roman" panose="02020603050405020304" pitchFamily="18" charset="0"/>
              </a:rPr>
              <a:t>n</a:t>
            </a:r>
            <a:endParaRPr lang="en-US" altLang="zh-CN" sz="2400" baseline="30000" dirty="0">
              <a:latin typeface="Times New Roman" panose="02020603050405020304" pitchFamily="18" charset="0"/>
            </a:endParaRPr>
          </a:p>
          <a:p>
            <a:pPr lvl="1" eaLnBrk="1" hangingPunct="1">
              <a:spcBef>
                <a:spcPts val="0"/>
              </a:spcBef>
              <a:buFont typeface="Wingdings" pitchFamily="2" charset="2"/>
              <a:buNone/>
            </a:pPr>
            <a:r>
              <a:rPr lang="zh-CN" altLang="en-US" sz="2400" dirty="0">
                <a:latin typeface="Times New Roman" panose="02020603050405020304" pitchFamily="18" charset="0"/>
              </a:rPr>
              <a:t>　 </a:t>
            </a:r>
            <a:r>
              <a:rPr lang="en-US" altLang="zh-CN" sz="2400" dirty="0">
                <a:latin typeface="Times New Roman" panose="02020603050405020304" pitchFamily="18" charset="0"/>
              </a:rPr>
              <a:t>- </a:t>
            </a:r>
            <a:r>
              <a:rPr lang="zh-CN" altLang="en-US" sz="2400" dirty="0">
                <a:latin typeface="Times New Roman" panose="02020603050405020304" pitchFamily="18" charset="0"/>
              </a:rPr>
              <a:t>网络分区和断链操作：预先复制</a:t>
            </a:r>
          </a:p>
          <a:p>
            <a:pPr lvl="1" eaLnBrk="1" hangingPunct="1">
              <a:spcBef>
                <a:spcPts val="0"/>
              </a:spcBef>
            </a:pPr>
            <a:r>
              <a:rPr lang="zh-CN" altLang="en-US" sz="2400" dirty="0">
                <a:latin typeface="Times New Roman" panose="02020603050405020304" pitchFamily="18" charset="0"/>
              </a:rPr>
              <a:t>增强容错能力</a:t>
            </a:r>
          </a:p>
          <a:p>
            <a:pPr lvl="1" eaLnBrk="1" hangingPunct="1">
              <a:spcBef>
                <a:spcPts val="0"/>
              </a:spcBef>
              <a:buFont typeface="Wingdings" pitchFamily="2" charset="2"/>
              <a:buNone/>
            </a:pPr>
            <a:r>
              <a:rPr lang="zh-CN" altLang="en-US" sz="2400" dirty="0">
                <a:latin typeface="Times New Roman" panose="02020603050405020304" pitchFamily="18" charset="0"/>
              </a:rPr>
              <a:t>　 </a:t>
            </a:r>
            <a:r>
              <a:rPr lang="en-US" altLang="zh-CN" sz="2400" dirty="0">
                <a:latin typeface="Times New Roman" panose="02020603050405020304" pitchFamily="18" charset="0"/>
              </a:rPr>
              <a:t>-</a:t>
            </a:r>
            <a:r>
              <a:rPr lang="zh-CN" altLang="en-US" sz="2400" dirty="0">
                <a:latin typeface="Times New Roman" panose="02020603050405020304" pitchFamily="18" charset="0"/>
              </a:rPr>
              <a:t> 正确性：允许一定数量和类型的故障（如崩溃、拜占庭）</a:t>
            </a:r>
            <a:endParaRPr lang="en-US" altLang="zh-CN" sz="2400" dirty="0">
              <a:latin typeface="Times New Roman" panose="02020603050405020304" pitchFamily="18" charset="0"/>
            </a:endParaRPr>
          </a:p>
          <a:p>
            <a:pPr lvl="1" eaLnBrk="1" hangingPunct="1">
              <a:spcBef>
                <a:spcPts val="0"/>
              </a:spcBef>
              <a:buFont typeface="Wingdings" pitchFamily="2" charset="2"/>
              <a:buNone/>
            </a:pPr>
            <a:r>
              <a:rPr lang="zh-CN" altLang="en-US" sz="2400" dirty="0">
                <a:latin typeface="Times New Roman" panose="02020603050405020304" pitchFamily="18" charset="0"/>
              </a:rPr>
              <a:t>     </a:t>
            </a:r>
            <a:r>
              <a:rPr lang="en-US" altLang="zh-CN" sz="2400" dirty="0">
                <a:latin typeface="Times New Roman" panose="02020603050405020304" pitchFamily="18" charset="0"/>
              </a:rPr>
              <a:t>-</a:t>
            </a:r>
            <a:r>
              <a:rPr lang="zh-CN" altLang="en-US" sz="2400" dirty="0">
                <a:latin typeface="Times New Roman" panose="02020603050405020304" pitchFamily="18" charset="0"/>
              </a:rPr>
              <a:t> 提供给客户的数据是否最新及客户对数据操作的结果</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1">
            <a:extLst>
              <a:ext uri="{FF2B5EF4-FFF2-40B4-BE49-F238E27FC236}">
                <a16:creationId xmlns:a16="http://schemas.microsoft.com/office/drawing/2014/main" id="{9C1F5766-26D2-9DD3-CFDA-C68D52244EA9}"/>
              </a:ext>
            </a:extLst>
          </p:cNvPr>
          <p:cNvSpPr>
            <a:spLocks noGrp="1" noChangeArrowheads="1"/>
          </p:cNvSpPr>
          <p:nvPr>
            <p:ph type="title"/>
          </p:nvPr>
        </p:nvSpPr>
        <p:spPr/>
        <p:txBody>
          <a:bodyPr/>
          <a:lstStyle/>
          <a:p>
            <a:r>
              <a:rPr lang="zh-CN" altLang="en-US"/>
              <a:t>复制方案</a:t>
            </a:r>
          </a:p>
        </p:txBody>
      </p:sp>
      <p:sp>
        <p:nvSpPr>
          <p:cNvPr id="38914" name="内容占位符 2">
            <a:extLst>
              <a:ext uri="{FF2B5EF4-FFF2-40B4-BE49-F238E27FC236}">
                <a16:creationId xmlns:a16="http://schemas.microsoft.com/office/drawing/2014/main" id="{675D315F-9346-0BFB-EFA8-2DD780C612AB}"/>
              </a:ext>
            </a:extLst>
          </p:cNvPr>
          <p:cNvSpPr>
            <a:spLocks noGrp="1" noChangeArrowheads="1"/>
          </p:cNvSpPr>
          <p:nvPr>
            <p:ph idx="1"/>
          </p:nvPr>
        </p:nvSpPr>
        <p:spPr>
          <a:xfrm>
            <a:off x="900113" y="2017713"/>
            <a:ext cx="7488237" cy="4114800"/>
          </a:xfrm>
        </p:spPr>
        <p:txBody>
          <a:bodyPr/>
          <a:lstStyle/>
          <a:p>
            <a:pPr marL="0" indent="0">
              <a:lnSpc>
                <a:spcPct val="125000"/>
              </a:lnSpc>
              <a:buFont typeface="Wingdings" pitchFamily="2" charset="2"/>
              <a:buNone/>
            </a:pPr>
            <a:r>
              <a:rPr lang="zh-CN" altLang="en-US" sz="2800" dirty="0"/>
              <a:t>服务器崩溃和网络分区时的复制方案</a:t>
            </a:r>
            <a:endParaRPr lang="en-US" altLang="zh-CN" sz="2800" dirty="0"/>
          </a:p>
          <a:p>
            <a:pPr marL="0" indent="0">
              <a:lnSpc>
                <a:spcPct val="125000"/>
              </a:lnSpc>
            </a:pPr>
            <a:r>
              <a:rPr lang="zh-CN" altLang="en-US" sz="2800" dirty="0"/>
              <a:t>服务器崩溃</a:t>
            </a:r>
            <a:r>
              <a:rPr lang="en-US" altLang="zh-CN" sz="2800" dirty="0"/>
              <a:t>—</a:t>
            </a:r>
            <a:r>
              <a:rPr lang="zh-CN" altLang="en-US" sz="2800" dirty="0"/>
              <a:t>本地验证</a:t>
            </a:r>
            <a:endParaRPr lang="en-US" altLang="zh-CN" sz="2800" dirty="0"/>
          </a:p>
          <a:p>
            <a:pPr marL="0" indent="0">
              <a:lnSpc>
                <a:spcPct val="125000"/>
              </a:lnSpc>
            </a:pPr>
            <a:r>
              <a:rPr lang="zh-CN" altLang="en-US" sz="2800" dirty="0"/>
              <a:t>网络分区</a:t>
            </a:r>
            <a:r>
              <a:rPr lang="en-US" altLang="zh-CN" sz="2800" dirty="0"/>
              <a:t>—</a:t>
            </a:r>
            <a:r>
              <a:rPr lang="zh-CN" altLang="en-US" sz="2800" dirty="0"/>
              <a:t>乐观方法、悲观方法</a:t>
            </a:r>
            <a:endParaRPr lang="en-US" altLang="zh-CN" sz="28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a:extLst>
              <a:ext uri="{FF2B5EF4-FFF2-40B4-BE49-F238E27FC236}">
                <a16:creationId xmlns:a16="http://schemas.microsoft.com/office/drawing/2014/main" id="{9FDBA97B-7B09-B448-03DE-1F6E7401D83D}"/>
              </a:ext>
            </a:extLst>
          </p:cNvPr>
          <p:cNvSpPr>
            <a:spLocks noGrp="1" noChangeArrowheads="1"/>
          </p:cNvSpPr>
          <p:nvPr>
            <p:ph type="title"/>
          </p:nvPr>
        </p:nvSpPr>
        <p:spPr/>
        <p:txBody>
          <a:bodyPr/>
          <a:lstStyle/>
          <a:p>
            <a:r>
              <a:rPr lang="zh-CN" altLang="en-US" dirty="0"/>
              <a:t>本地验证</a:t>
            </a:r>
          </a:p>
        </p:txBody>
      </p:sp>
      <p:sp>
        <p:nvSpPr>
          <p:cNvPr id="39938" name="内容占位符 2">
            <a:extLst>
              <a:ext uri="{FF2B5EF4-FFF2-40B4-BE49-F238E27FC236}">
                <a16:creationId xmlns:a16="http://schemas.microsoft.com/office/drawing/2014/main" id="{2FBA7EAE-EE35-3A7A-5B7D-CAD382895036}"/>
              </a:ext>
            </a:extLst>
          </p:cNvPr>
          <p:cNvSpPr>
            <a:spLocks noGrp="1" noChangeArrowheads="1"/>
          </p:cNvSpPr>
          <p:nvPr>
            <p:ph idx="1"/>
          </p:nvPr>
        </p:nvSpPr>
        <p:spPr>
          <a:xfrm>
            <a:off x="827088" y="2060575"/>
            <a:ext cx="7916862" cy="4114800"/>
          </a:xfrm>
        </p:spPr>
        <p:txBody>
          <a:bodyPr/>
          <a:lstStyle/>
          <a:p>
            <a:pPr>
              <a:lnSpc>
                <a:spcPct val="125000"/>
              </a:lnSpc>
            </a:pPr>
            <a:r>
              <a:rPr lang="zh-CN" altLang="en-US" sz="2800" dirty="0"/>
              <a:t>客户对一个逻辑对象的读请求可由任何可用的副本管理器执行，而写请求必须由具有该对象的</a:t>
            </a:r>
            <a:r>
              <a:rPr lang="zh-CN" altLang="en-US" sz="2800" dirty="0">
                <a:solidFill>
                  <a:srgbClr val="FF0000"/>
                </a:solidFill>
              </a:rPr>
              <a:t>所有</a:t>
            </a:r>
            <a:r>
              <a:rPr lang="zh-CN" altLang="en-US" sz="2800" dirty="0">
                <a:solidFill>
                  <a:srgbClr val="7030A0"/>
                </a:solidFill>
              </a:rPr>
              <a:t>可用副本管理器</a:t>
            </a:r>
            <a:r>
              <a:rPr lang="zh-CN" altLang="en-US" sz="2800" dirty="0"/>
              <a:t>执行。</a:t>
            </a:r>
            <a:endParaRPr lang="en-US" altLang="zh-CN" sz="2800" dirty="0"/>
          </a:p>
          <a:p>
            <a:pPr>
              <a:lnSpc>
                <a:spcPct val="125000"/>
              </a:lnSpc>
            </a:pPr>
            <a:r>
              <a:rPr lang="zh-CN" altLang="en-US" sz="2800" dirty="0"/>
              <a:t>只要可用的副本管理器集没有变化，本地的并发控制和读一个</a:t>
            </a:r>
            <a:r>
              <a:rPr lang="en-US" altLang="zh-CN" sz="2800" dirty="0"/>
              <a:t>/</a:t>
            </a:r>
            <a:r>
              <a:rPr lang="zh-CN" altLang="en-US" sz="2800" dirty="0"/>
              <a:t>写所有复制一样可获得单拷贝串行化。</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1">
            <a:extLst>
              <a:ext uri="{FF2B5EF4-FFF2-40B4-BE49-F238E27FC236}">
                <a16:creationId xmlns:a16="http://schemas.microsoft.com/office/drawing/2014/main" id="{50850E09-B77B-940B-CCD6-EA8089C40FFF}"/>
              </a:ext>
            </a:extLst>
          </p:cNvPr>
          <p:cNvSpPr>
            <a:spLocks noGrp="1" noChangeArrowheads="1"/>
          </p:cNvSpPr>
          <p:nvPr>
            <p:ph type="title"/>
          </p:nvPr>
        </p:nvSpPr>
        <p:spPr/>
        <p:txBody>
          <a:bodyPr/>
          <a:lstStyle/>
          <a:p>
            <a:r>
              <a:rPr lang="zh-CN" altLang="en-US" dirty="0"/>
              <a:t>本地验证</a:t>
            </a:r>
          </a:p>
        </p:txBody>
      </p:sp>
      <p:grpSp>
        <p:nvGrpSpPr>
          <p:cNvPr id="40962" name="Group 4">
            <a:extLst>
              <a:ext uri="{FF2B5EF4-FFF2-40B4-BE49-F238E27FC236}">
                <a16:creationId xmlns:a16="http://schemas.microsoft.com/office/drawing/2014/main" id="{BAF57EE9-0D19-8394-ABA7-13BBAFA9EE63}"/>
              </a:ext>
            </a:extLst>
          </p:cNvPr>
          <p:cNvGrpSpPr>
            <a:grpSpLocks/>
          </p:cNvGrpSpPr>
          <p:nvPr/>
        </p:nvGrpSpPr>
        <p:grpSpPr bwMode="auto">
          <a:xfrm>
            <a:off x="863600" y="2332038"/>
            <a:ext cx="7507288" cy="3354387"/>
            <a:chOff x="0" y="0"/>
            <a:chExt cx="5379" cy="2229"/>
          </a:xfrm>
        </p:grpSpPr>
        <p:sp>
          <p:nvSpPr>
            <p:cNvPr id="40963" name="Rectangle 5">
              <a:extLst>
                <a:ext uri="{FF2B5EF4-FFF2-40B4-BE49-F238E27FC236}">
                  <a16:creationId xmlns:a16="http://schemas.microsoft.com/office/drawing/2014/main" id="{E52A5862-6154-64DC-78CF-60422A44DDA1}"/>
                </a:ext>
              </a:extLst>
            </p:cNvPr>
            <p:cNvSpPr>
              <a:spLocks/>
            </p:cNvSpPr>
            <p:nvPr/>
          </p:nvSpPr>
          <p:spPr bwMode="auto">
            <a:xfrm>
              <a:off x="2635" y="842"/>
              <a:ext cx="2744" cy="1372"/>
            </a:xfrm>
            <a:prstGeom prst="rect">
              <a:avLst/>
            </a:prstGeom>
            <a:solidFill>
              <a:srgbClr val="FFDC99"/>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40964" name="Rectangle 6">
              <a:extLst>
                <a:ext uri="{FF2B5EF4-FFF2-40B4-BE49-F238E27FC236}">
                  <a16:creationId xmlns:a16="http://schemas.microsoft.com/office/drawing/2014/main" id="{30709DA5-E206-A48D-4DF1-41A5C6414E41}"/>
                </a:ext>
              </a:extLst>
            </p:cNvPr>
            <p:cNvSpPr>
              <a:spLocks/>
            </p:cNvSpPr>
            <p:nvPr/>
          </p:nvSpPr>
          <p:spPr bwMode="auto">
            <a:xfrm>
              <a:off x="1" y="1278"/>
              <a:ext cx="2354" cy="951"/>
            </a:xfrm>
            <a:prstGeom prst="rect">
              <a:avLst/>
            </a:prstGeom>
            <a:solidFill>
              <a:srgbClr val="FFDC99"/>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40965" name="Rectangle 7">
              <a:extLst>
                <a:ext uri="{FF2B5EF4-FFF2-40B4-BE49-F238E27FC236}">
                  <a16:creationId xmlns:a16="http://schemas.microsoft.com/office/drawing/2014/main" id="{C8452DAC-AEFD-BDC0-272E-59DE0E392CCF}"/>
                </a:ext>
              </a:extLst>
            </p:cNvPr>
            <p:cNvSpPr>
              <a:spLocks/>
            </p:cNvSpPr>
            <p:nvPr/>
          </p:nvSpPr>
          <p:spPr bwMode="auto">
            <a:xfrm>
              <a:off x="172" y="1528"/>
              <a:ext cx="561" cy="639"/>
            </a:xfrm>
            <a:prstGeom prst="rect">
              <a:avLst/>
            </a:prstGeom>
            <a:solidFill>
              <a:srgbClr val="D9AA73"/>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40966" name="Oval 8">
              <a:extLst>
                <a:ext uri="{FF2B5EF4-FFF2-40B4-BE49-F238E27FC236}">
                  <a16:creationId xmlns:a16="http://schemas.microsoft.com/office/drawing/2014/main" id="{F3AF8DA1-7D94-85C3-D58A-15B27E3E3723}"/>
                </a:ext>
              </a:extLst>
            </p:cNvPr>
            <p:cNvSpPr>
              <a:spLocks/>
            </p:cNvSpPr>
            <p:nvPr/>
          </p:nvSpPr>
          <p:spPr bwMode="auto">
            <a:xfrm>
              <a:off x="344" y="1731"/>
              <a:ext cx="249" cy="249"/>
            </a:xfrm>
            <a:prstGeom prst="ellipse">
              <a:avLst/>
            </a:prstGeom>
            <a:solidFill>
              <a:srgbClr val="FFFFFF"/>
            </a:solidFill>
            <a:ln w="36513">
              <a:solidFill>
                <a:schemeClr val="tx1"/>
              </a:solidFill>
              <a:round/>
              <a:headEnd/>
              <a:tailEnd/>
            </a:ln>
          </p:spPr>
          <p:txBody>
            <a:bodyPr lIns="0" tIns="0" rIns="0" bIns="0"/>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40967" name="Rectangle 9">
              <a:extLst>
                <a:ext uri="{FF2B5EF4-FFF2-40B4-BE49-F238E27FC236}">
                  <a16:creationId xmlns:a16="http://schemas.microsoft.com/office/drawing/2014/main" id="{F299C3AB-728B-9039-C50D-D9FE81D52A12}"/>
                </a:ext>
              </a:extLst>
            </p:cNvPr>
            <p:cNvSpPr>
              <a:spLocks/>
            </p:cNvSpPr>
            <p:nvPr/>
          </p:nvSpPr>
          <p:spPr bwMode="auto">
            <a:xfrm>
              <a:off x="437" y="1772"/>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r>
                <a:rPr lang="en-US" altLang="zh-CN" sz="1600" i="1">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A</a:t>
              </a:r>
            </a:p>
          </p:txBody>
        </p:sp>
        <p:sp>
          <p:nvSpPr>
            <p:cNvPr id="40968" name="Rectangle 10">
              <a:extLst>
                <a:ext uri="{FF2B5EF4-FFF2-40B4-BE49-F238E27FC236}">
                  <a16:creationId xmlns:a16="http://schemas.microsoft.com/office/drawing/2014/main" id="{F471012F-2727-0A12-545E-8C15C6E2ABD8}"/>
                </a:ext>
              </a:extLst>
            </p:cNvPr>
            <p:cNvSpPr>
              <a:spLocks/>
            </p:cNvSpPr>
            <p:nvPr/>
          </p:nvSpPr>
          <p:spPr bwMode="auto">
            <a:xfrm>
              <a:off x="234" y="1981"/>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r>
                <a:rPr lang="en-US" altLang="zh-CN" sz="1600" i="1">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X</a:t>
              </a:r>
            </a:p>
          </p:txBody>
        </p:sp>
        <p:sp>
          <p:nvSpPr>
            <p:cNvPr id="40969" name="Rectangle 11">
              <a:extLst>
                <a:ext uri="{FF2B5EF4-FFF2-40B4-BE49-F238E27FC236}">
                  <a16:creationId xmlns:a16="http://schemas.microsoft.com/office/drawing/2014/main" id="{832B109D-5E90-C4B9-F29D-D0FE854AE9B5}"/>
                </a:ext>
              </a:extLst>
            </p:cNvPr>
            <p:cNvSpPr>
              <a:spLocks/>
            </p:cNvSpPr>
            <p:nvPr/>
          </p:nvSpPr>
          <p:spPr bwMode="auto">
            <a:xfrm>
              <a:off x="1560" y="1528"/>
              <a:ext cx="561" cy="639"/>
            </a:xfrm>
            <a:prstGeom prst="rect">
              <a:avLst/>
            </a:prstGeom>
            <a:solidFill>
              <a:srgbClr val="D9AA73"/>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40970" name="Rectangle 12">
              <a:extLst>
                <a:ext uri="{FF2B5EF4-FFF2-40B4-BE49-F238E27FC236}">
                  <a16:creationId xmlns:a16="http://schemas.microsoft.com/office/drawing/2014/main" id="{17BA4E40-5F90-181F-BA54-375F0770E83A}"/>
                </a:ext>
              </a:extLst>
            </p:cNvPr>
            <p:cNvSpPr>
              <a:spLocks/>
            </p:cNvSpPr>
            <p:nvPr/>
          </p:nvSpPr>
          <p:spPr bwMode="auto">
            <a:xfrm>
              <a:off x="2713" y="904"/>
              <a:ext cx="562" cy="639"/>
            </a:xfrm>
            <a:prstGeom prst="rect">
              <a:avLst/>
            </a:prstGeom>
            <a:solidFill>
              <a:srgbClr val="D9AA73"/>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40971" name="Rectangle 13">
              <a:extLst>
                <a:ext uri="{FF2B5EF4-FFF2-40B4-BE49-F238E27FC236}">
                  <a16:creationId xmlns:a16="http://schemas.microsoft.com/office/drawing/2014/main" id="{78F7CC5C-A37D-4985-4F9F-BD53A8455265}"/>
                </a:ext>
              </a:extLst>
            </p:cNvPr>
            <p:cNvSpPr>
              <a:spLocks/>
            </p:cNvSpPr>
            <p:nvPr/>
          </p:nvSpPr>
          <p:spPr bwMode="auto">
            <a:xfrm>
              <a:off x="1139" y="16"/>
              <a:ext cx="561" cy="623"/>
            </a:xfrm>
            <a:prstGeom prst="rect">
              <a:avLst/>
            </a:prstGeom>
            <a:solidFill>
              <a:srgbClr val="D9AA73"/>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40972" name="Rectangle 14">
              <a:extLst>
                <a:ext uri="{FF2B5EF4-FFF2-40B4-BE49-F238E27FC236}">
                  <a16:creationId xmlns:a16="http://schemas.microsoft.com/office/drawing/2014/main" id="{E91E5E3F-4612-45C7-EB69-E915FDE1D2F3}"/>
                </a:ext>
              </a:extLst>
            </p:cNvPr>
            <p:cNvSpPr>
              <a:spLocks/>
            </p:cNvSpPr>
            <p:nvPr/>
          </p:nvSpPr>
          <p:spPr bwMode="auto">
            <a:xfrm>
              <a:off x="0" y="101"/>
              <a:ext cx="97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r>
                <a:rPr lang="en-US" altLang="zh-CN" sz="1600">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Client + front end</a:t>
              </a:r>
            </a:p>
          </p:txBody>
        </p:sp>
        <p:sp>
          <p:nvSpPr>
            <p:cNvPr id="40973" name="Rectangle 15">
              <a:extLst>
                <a:ext uri="{FF2B5EF4-FFF2-40B4-BE49-F238E27FC236}">
                  <a16:creationId xmlns:a16="http://schemas.microsoft.com/office/drawing/2014/main" id="{BB3DD051-F15E-5940-7695-D9765FDD671B}"/>
                </a:ext>
              </a:extLst>
            </p:cNvPr>
            <p:cNvSpPr>
              <a:spLocks/>
            </p:cNvSpPr>
            <p:nvPr/>
          </p:nvSpPr>
          <p:spPr bwMode="auto">
            <a:xfrm>
              <a:off x="3477" y="1512"/>
              <a:ext cx="562" cy="639"/>
            </a:xfrm>
            <a:prstGeom prst="rect">
              <a:avLst/>
            </a:prstGeom>
            <a:solidFill>
              <a:srgbClr val="D9AA73"/>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40974" name="Oval 16">
              <a:extLst>
                <a:ext uri="{FF2B5EF4-FFF2-40B4-BE49-F238E27FC236}">
                  <a16:creationId xmlns:a16="http://schemas.microsoft.com/office/drawing/2014/main" id="{27EE83D2-4184-3607-D079-246215A8A827}"/>
                </a:ext>
              </a:extLst>
            </p:cNvPr>
            <p:cNvSpPr>
              <a:spLocks/>
            </p:cNvSpPr>
            <p:nvPr/>
          </p:nvSpPr>
          <p:spPr bwMode="auto">
            <a:xfrm>
              <a:off x="3633" y="1684"/>
              <a:ext cx="250" cy="249"/>
            </a:xfrm>
            <a:prstGeom prst="ellipse">
              <a:avLst/>
            </a:prstGeom>
            <a:solidFill>
              <a:srgbClr val="FFFFFF"/>
            </a:solidFill>
            <a:ln w="36513">
              <a:solidFill>
                <a:schemeClr val="tx1"/>
              </a:solidFill>
              <a:round/>
              <a:headEnd/>
              <a:tailEnd/>
            </a:ln>
          </p:spPr>
          <p:txBody>
            <a:bodyPr lIns="0" tIns="0" rIns="0" bIns="0"/>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40975" name="Rectangle 17">
              <a:extLst>
                <a:ext uri="{FF2B5EF4-FFF2-40B4-BE49-F238E27FC236}">
                  <a16:creationId xmlns:a16="http://schemas.microsoft.com/office/drawing/2014/main" id="{D15A3003-B7E5-DF2D-8C9E-5518DBCCF40B}"/>
                </a:ext>
              </a:extLst>
            </p:cNvPr>
            <p:cNvSpPr>
              <a:spLocks/>
            </p:cNvSpPr>
            <p:nvPr/>
          </p:nvSpPr>
          <p:spPr bwMode="auto">
            <a:xfrm>
              <a:off x="3524" y="1965"/>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r>
                <a:rPr lang="en-US" altLang="zh-CN" sz="1600" i="1">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P</a:t>
              </a:r>
            </a:p>
          </p:txBody>
        </p:sp>
        <p:sp>
          <p:nvSpPr>
            <p:cNvPr id="40976" name="Rectangle 18">
              <a:extLst>
                <a:ext uri="{FF2B5EF4-FFF2-40B4-BE49-F238E27FC236}">
                  <a16:creationId xmlns:a16="http://schemas.microsoft.com/office/drawing/2014/main" id="{86A27267-A082-9C40-5EC8-F51FFB2FCB00}"/>
                </a:ext>
              </a:extLst>
            </p:cNvPr>
            <p:cNvSpPr>
              <a:spLocks/>
            </p:cNvSpPr>
            <p:nvPr/>
          </p:nvSpPr>
          <p:spPr bwMode="auto">
            <a:xfrm>
              <a:off x="3718" y="1725"/>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r>
                <a:rPr lang="en-US" altLang="zh-CN" sz="1600" i="1">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B</a:t>
              </a:r>
            </a:p>
          </p:txBody>
        </p:sp>
        <p:sp>
          <p:nvSpPr>
            <p:cNvPr id="40977" name="Rectangle 19">
              <a:extLst>
                <a:ext uri="{FF2B5EF4-FFF2-40B4-BE49-F238E27FC236}">
                  <a16:creationId xmlns:a16="http://schemas.microsoft.com/office/drawing/2014/main" id="{0AA68553-F6EA-D0A0-23C7-8F56852A758C}"/>
                </a:ext>
              </a:extLst>
            </p:cNvPr>
            <p:cNvSpPr>
              <a:spLocks/>
            </p:cNvSpPr>
            <p:nvPr/>
          </p:nvSpPr>
          <p:spPr bwMode="auto">
            <a:xfrm>
              <a:off x="2682" y="0"/>
              <a:ext cx="546" cy="624"/>
            </a:xfrm>
            <a:prstGeom prst="rect">
              <a:avLst/>
            </a:prstGeom>
            <a:solidFill>
              <a:srgbClr val="D9AA73"/>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40978" name="Rectangle 20">
              <a:extLst>
                <a:ext uri="{FF2B5EF4-FFF2-40B4-BE49-F238E27FC236}">
                  <a16:creationId xmlns:a16="http://schemas.microsoft.com/office/drawing/2014/main" id="{738A6466-4CA3-D97C-BCCC-AB3A0ED59FBE}"/>
                </a:ext>
              </a:extLst>
            </p:cNvPr>
            <p:cNvSpPr>
              <a:spLocks/>
            </p:cNvSpPr>
            <p:nvPr/>
          </p:nvSpPr>
          <p:spPr bwMode="auto">
            <a:xfrm>
              <a:off x="3305" y="70"/>
              <a:ext cx="97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r>
                <a:rPr lang="en-US" altLang="zh-CN" sz="1600">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Client + front end</a:t>
              </a:r>
            </a:p>
          </p:txBody>
        </p:sp>
        <p:sp>
          <p:nvSpPr>
            <p:cNvPr id="40979" name="Rectangle 21">
              <a:extLst>
                <a:ext uri="{FF2B5EF4-FFF2-40B4-BE49-F238E27FC236}">
                  <a16:creationId xmlns:a16="http://schemas.microsoft.com/office/drawing/2014/main" id="{6F1D4010-29F5-EE1C-AD1D-4ED361D4132E}"/>
                </a:ext>
              </a:extLst>
            </p:cNvPr>
            <p:cNvSpPr>
              <a:spLocks/>
            </p:cNvSpPr>
            <p:nvPr/>
          </p:nvSpPr>
          <p:spPr bwMode="auto">
            <a:xfrm>
              <a:off x="4163" y="974"/>
              <a:ext cx="10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r>
                <a:rPr lang="en-US" altLang="zh-CN" sz="1600">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Replica managers</a:t>
              </a:r>
            </a:p>
          </p:txBody>
        </p:sp>
        <p:sp>
          <p:nvSpPr>
            <p:cNvPr id="40980" name="Rectangle 22">
              <a:extLst>
                <a:ext uri="{FF2B5EF4-FFF2-40B4-BE49-F238E27FC236}">
                  <a16:creationId xmlns:a16="http://schemas.microsoft.com/office/drawing/2014/main" id="{C78BA8CC-1A0A-5CD6-0675-B638BBE2FF36}"/>
                </a:ext>
              </a:extLst>
            </p:cNvPr>
            <p:cNvSpPr>
              <a:spLocks/>
            </p:cNvSpPr>
            <p:nvPr/>
          </p:nvSpPr>
          <p:spPr bwMode="auto">
            <a:xfrm>
              <a:off x="3492" y="571"/>
              <a:ext cx="72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r>
                <a:rPr lang="en-US" altLang="zh-CN" sz="1600" i="1">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deposit(A,3);</a:t>
              </a:r>
            </a:p>
          </p:txBody>
        </p:sp>
        <p:sp>
          <p:nvSpPr>
            <p:cNvPr id="40981" name="Rectangle 23">
              <a:extLst>
                <a:ext uri="{FF2B5EF4-FFF2-40B4-BE49-F238E27FC236}">
                  <a16:creationId xmlns:a16="http://schemas.microsoft.com/office/drawing/2014/main" id="{2D506DAB-EF86-CFDB-A16F-9E6FBB960410}"/>
                </a:ext>
              </a:extLst>
            </p:cNvPr>
            <p:cNvSpPr>
              <a:spLocks/>
            </p:cNvSpPr>
            <p:nvPr/>
          </p:nvSpPr>
          <p:spPr bwMode="auto">
            <a:xfrm>
              <a:off x="2791" y="73"/>
              <a:ext cx="9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r>
                <a:rPr lang="en-US" altLang="zh-CN" sz="1600" i="1">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U</a:t>
              </a:r>
            </a:p>
          </p:txBody>
        </p:sp>
        <p:sp>
          <p:nvSpPr>
            <p:cNvPr id="40982" name="Rectangle 24">
              <a:extLst>
                <a:ext uri="{FF2B5EF4-FFF2-40B4-BE49-F238E27FC236}">
                  <a16:creationId xmlns:a16="http://schemas.microsoft.com/office/drawing/2014/main" id="{B08D3DDC-5117-72EF-97AD-59BFC5506459}"/>
                </a:ext>
              </a:extLst>
            </p:cNvPr>
            <p:cNvSpPr>
              <a:spLocks/>
            </p:cNvSpPr>
            <p:nvPr/>
          </p:nvSpPr>
          <p:spPr bwMode="auto">
            <a:xfrm>
              <a:off x="1512" y="73"/>
              <a:ext cx="7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r>
                <a:rPr lang="en-US" altLang="zh-CN" sz="1600" i="1">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T</a:t>
              </a:r>
            </a:p>
          </p:txBody>
        </p:sp>
        <p:sp>
          <p:nvSpPr>
            <p:cNvPr id="40983" name="Rectangle 25">
              <a:extLst>
                <a:ext uri="{FF2B5EF4-FFF2-40B4-BE49-F238E27FC236}">
                  <a16:creationId xmlns:a16="http://schemas.microsoft.com/office/drawing/2014/main" id="{67AD0597-6056-00F9-A43B-2974EAB30409}"/>
                </a:ext>
              </a:extLst>
            </p:cNvPr>
            <p:cNvSpPr>
              <a:spLocks/>
            </p:cNvSpPr>
            <p:nvPr/>
          </p:nvSpPr>
          <p:spPr bwMode="auto">
            <a:xfrm>
              <a:off x="1138" y="992"/>
              <a:ext cx="72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r>
                <a:rPr lang="en-US" altLang="zh-CN" sz="1600" i="1">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deposit(B,3);</a:t>
              </a:r>
            </a:p>
          </p:txBody>
        </p:sp>
        <p:sp>
          <p:nvSpPr>
            <p:cNvPr id="40984" name="Rectangle 26">
              <a:extLst>
                <a:ext uri="{FF2B5EF4-FFF2-40B4-BE49-F238E27FC236}">
                  <a16:creationId xmlns:a16="http://schemas.microsoft.com/office/drawing/2014/main" id="{40AE54AE-41AC-6FDD-E261-541199E82EA6}"/>
                </a:ext>
              </a:extLst>
            </p:cNvPr>
            <p:cNvSpPr>
              <a:spLocks/>
            </p:cNvSpPr>
            <p:nvPr/>
          </p:nvSpPr>
          <p:spPr bwMode="auto">
            <a:xfrm>
              <a:off x="3477" y="416"/>
              <a:ext cx="81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r>
                <a:rPr lang="en-US" altLang="zh-CN" sz="1600" i="1">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getBalance(B)</a:t>
              </a:r>
            </a:p>
          </p:txBody>
        </p:sp>
        <p:sp>
          <p:nvSpPr>
            <p:cNvPr id="40985" name="Rectangle 27">
              <a:extLst>
                <a:ext uri="{FF2B5EF4-FFF2-40B4-BE49-F238E27FC236}">
                  <a16:creationId xmlns:a16="http://schemas.microsoft.com/office/drawing/2014/main" id="{AC06DAE0-9831-8082-637E-AE73D72DC114}"/>
                </a:ext>
              </a:extLst>
            </p:cNvPr>
            <p:cNvSpPr>
              <a:spLocks/>
            </p:cNvSpPr>
            <p:nvPr/>
          </p:nvSpPr>
          <p:spPr bwMode="auto">
            <a:xfrm>
              <a:off x="1138" y="805"/>
              <a:ext cx="81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r>
                <a:rPr lang="en-US" altLang="zh-CN" sz="1600" i="1">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getBalance(A)</a:t>
              </a:r>
            </a:p>
          </p:txBody>
        </p:sp>
        <p:sp>
          <p:nvSpPr>
            <p:cNvPr id="40986" name="Rectangle 28">
              <a:extLst>
                <a:ext uri="{FF2B5EF4-FFF2-40B4-BE49-F238E27FC236}">
                  <a16:creationId xmlns:a16="http://schemas.microsoft.com/office/drawing/2014/main" id="{440D7B09-1636-D0C3-FA10-B758DBF9B3F8}"/>
                </a:ext>
              </a:extLst>
            </p:cNvPr>
            <p:cNvSpPr>
              <a:spLocks/>
            </p:cNvSpPr>
            <p:nvPr/>
          </p:nvSpPr>
          <p:spPr bwMode="auto">
            <a:xfrm>
              <a:off x="967" y="1364"/>
              <a:ext cx="10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r>
                <a:rPr lang="en-US" altLang="zh-CN" sz="1600">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Replica managers</a:t>
              </a:r>
            </a:p>
          </p:txBody>
        </p:sp>
        <p:sp>
          <p:nvSpPr>
            <p:cNvPr id="40987" name="Rectangle 29">
              <a:extLst>
                <a:ext uri="{FF2B5EF4-FFF2-40B4-BE49-F238E27FC236}">
                  <a16:creationId xmlns:a16="http://schemas.microsoft.com/office/drawing/2014/main" id="{E6D78363-358B-9987-37FF-018457A3F30E}"/>
                </a:ext>
              </a:extLst>
            </p:cNvPr>
            <p:cNvSpPr>
              <a:spLocks/>
            </p:cNvSpPr>
            <p:nvPr/>
          </p:nvSpPr>
          <p:spPr bwMode="auto">
            <a:xfrm>
              <a:off x="1606" y="1981"/>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r>
                <a:rPr lang="en-US" altLang="zh-CN" sz="1600" i="1">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Y</a:t>
              </a:r>
            </a:p>
          </p:txBody>
        </p:sp>
        <p:sp>
          <p:nvSpPr>
            <p:cNvPr id="40988" name="Rectangle 30">
              <a:extLst>
                <a:ext uri="{FF2B5EF4-FFF2-40B4-BE49-F238E27FC236}">
                  <a16:creationId xmlns:a16="http://schemas.microsoft.com/office/drawing/2014/main" id="{4F080E1A-2C93-682E-8F69-326B7AF7DCAD}"/>
                </a:ext>
              </a:extLst>
            </p:cNvPr>
            <p:cNvSpPr>
              <a:spLocks/>
            </p:cNvSpPr>
            <p:nvPr/>
          </p:nvSpPr>
          <p:spPr bwMode="auto">
            <a:xfrm>
              <a:off x="2760" y="1357"/>
              <a:ext cx="10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r>
                <a:rPr lang="en-US" altLang="zh-CN" sz="1600" i="1">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M</a:t>
              </a:r>
            </a:p>
          </p:txBody>
        </p:sp>
        <p:sp>
          <p:nvSpPr>
            <p:cNvPr id="40989" name="Rectangle 31">
              <a:extLst>
                <a:ext uri="{FF2B5EF4-FFF2-40B4-BE49-F238E27FC236}">
                  <a16:creationId xmlns:a16="http://schemas.microsoft.com/office/drawing/2014/main" id="{6342065E-EDB4-3EBF-6623-0BAFFBFB9672}"/>
                </a:ext>
              </a:extLst>
            </p:cNvPr>
            <p:cNvSpPr>
              <a:spLocks/>
            </p:cNvSpPr>
            <p:nvPr/>
          </p:nvSpPr>
          <p:spPr bwMode="auto">
            <a:xfrm>
              <a:off x="4647" y="1497"/>
              <a:ext cx="561" cy="639"/>
            </a:xfrm>
            <a:prstGeom prst="rect">
              <a:avLst/>
            </a:prstGeom>
            <a:solidFill>
              <a:srgbClr val="D9AA73"/>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40990" name="Oval 32">
              <a:extLst>
                <a:ext uri="{FF2B5EF4-FFF2-40B4-BE49-F238E27FC236}">
                  <a16:creationId xmlns:a16="http://schemas.microsoft.com/office/drawing/2014/main" id="{F364DD5C-2BCC-5C0E-C329-DCEF8A853C8F}"/>
                </a:ext>
              </a:extLst>
            </p:cNvPr>
            <p:cNvSpPr>
              <a:spLocks/>
            </p:cNvSpPr>
            <p:nvPr/>
          </p:nvSpPr>
          <p:spPr bwMode="auto">
            <a:xfrm>
              <a:off x="4803" y="1668"/>
              <a:ext cx="249" cy="250"/>
            </a:xfrm>
            <a:prstGeom prst="ellipse">
              <a:avLst/>
            </a:prstGeom>
            <a:solidFill>
              <a:srgbClr val="FFFFFF"/>
            </a:solidFill>
            <a:ln w="36513">
              <a:solidFill>
                <a:schemeClr val="tx1"/>
              </a:solidFill>
              <a:round/>
              <a:headEnd/>
              <a:tailEnd/>
            </a:ln>
          </p:spPr>
          <p:txBody>
            <a:bodyPr lIns="0" tIns="0" rIns="0" bIns="0"/>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40991" name="Rectangle 33">
              <a:extLst>
                <a:ext uri="{FF2B5EF4-FFF2-40B4-BE49-F238E27FC236}">
                  <a16:creationId xmlns:a16="http://schemas.microsoft.com/office/drawing/2014/main" id="{B3317937-B7B8-FE1F-42C2-4DB7F66DA7AB}"/>
                </a:ext>
              </a:extLst>
            </p:cNvPr>
            <p:cNvSpPr>
              <a:spLocks/>
            </p:cNvSpPr>
            <p:nvPr/>
          </p:nvSpPr>
          <p:spPr bwMode="auto">
            <a:xfrm>
              <a:off x="4888" y="1710"/>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r>
                <a:rPr lang="en-US" altLang="zh-CN" sz="1600" i="1">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B</a:t>
              </a:r>
            </a:p>
          </p:txBody>
        </p:sp>
        <p:sp>
          <p:nvSpPr>
            <p:cNvPr id="40992" name="Rectangle 34">
              <a:extLst>
                <a:ext uri="{FF2B5EF4-FFF2-40B4-BE49-F238E27FC236}">
                  <a16:creationId xmlns:a16="http://schemas.microsoft.com/office/drawing/2014/main" id="{096B31DA-A76F-2B7B-A49D-4D8EB4A10819}"/>
                </a:ext>
              </a:extLst>
            </p:cNvPr>
            <p:cNvSpPr>
              <a:spLocks/>
            </p:cNvSpPr>
            <p:nvPr/>
          </p:nvSpPr>
          <p:spPr bwMode="auto">
            <a:xfrm>
              <a:off x="4709" y="1950"/>
              <a:ext cx="9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r>
                <a:rPr lang="en-US" altLang="zh-CN" sz="1600" i="1">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N</a:t>
              </a:r>
            </a:p>
          </p:txBody>
        </p:sp>
        <p:sp>
          <p:nvSpPr>
            <p:cNvPr id="40993" name="Oval 35">
              <a:extLst>
                <a:ext uri="{FF2B5EF4-FFF2-40B4-BE49-F238E27FC236}">
                  <a16:creationId xmlns:a16="http://schemas.microsoft.com/office/drawing/2014/main" id="{7B686495-81BA-FCFA-B4EC-4492B13F4143}"/>
                </a:ext>
              </a:extLst>
            </p:cNvPr>
            <p:cNvSpPr>
              <a:spLocks/>
            </p:cNvSpPr>
            <p:nvPr/>
          </p:nvSpPr>
          <p:spPr bwMode="auto">
            <a:xfrm>
              <a:off x="1185" y="296"/>
              <a:ext cx="250" cy="250"/>
            </a:xfrm>
            <a:prstGeom prst="ellipse">
              <a:avLst/>
            </a:prstGeom>
            <a:solidFill>
              <a:srgbClr val="FFFFFF"/>
            </a:solidFill>
            <a:ln w="36513">
              <a:solidFill>
                <a:schemeClr val="tx1"/>
              </a:solidFill>
              <a:round/>
              <a:headEnd/>
              <a:tailEnd/>
            </a:ln>
          </p:spPr>
          <p:txBody>
            <a:bodyPr lIns="0" tIns="0" rIns="0" bIns="0"/>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40994" name="Oval 36">
              <a:extLst>
                <a:ext uri="{FF2B5EF4-FFF2-40B4-BE49-F238E27FC236}">
                  <a16:creationId xmlns:a16="http://schemas.microsoft.com/office/drawing/2014/main" id="{5EC86A7C-128E-D050-1A15-1A124D9EFCA2}"/>
                </a:ext>
              </a:extLst>
            </p:cNvPr>
            <p:cNvSpPr>
              <a:spLocks/>
            </p:cNvSpPr>
            <p:nvPr/>
          </p:nvSpPr>
          <p:spPr bwMode="auto">
            <a:xfrm>
              <a:off x="2900" y="281"/>
              <a:ext cx="250" cy="249"/>
            </a:xfrm>
            <a:prstGeom prst="ellipse">
              <a:avLst/>
            </a:prstGeom>
            <a:solidFill>
              <a:srgbClr val="FFFFFF"/>
            </a:solidFill>
            <a:ln w="36513">
              <a:solidFill>
                <a:schemeClr val="tx1"/>
              </a:solidFill>
              <a:round/>
              <a:headEnd/>
              <a:tailEnd/>
            </a:ln>
          </p:spPr>
          <p:txBody>
            <a:bodyPr lIns="0" tIns="0" rIns="0" bIns="0"/>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40995" name="Oval 37">
              <a:extLst>
                <a:ext uri="{FF2B5EF4-FFF2-40B4-BE49-F238E27FC236}">
                  <a16:creationId xmlns:a16="http://schemas.microsoft.com/office/drawing/2014/main" id="{DCC91166-23DC-BF14-B3E0-60689E7E7F59}"/>
                </a:ext>
              </a:extLst>
            </p:cNvPr>
            <p:cNvSpPr>
              <a:spLocks/>
            </p:cNvSpPr>
            <p:nvPr/>
          </p:nvSpPr>
          <p:spPr bwMode="auto">
            <a:xfrm>
              <a:off x="1716" y="1677"/>
              <a:ext cx="265" cy="250"/>
            </a:xfrm>
            <a:prstGeom prst="ellipse">
              <a:avLst/>
            </a:prstGeom>
            <a:solidFill>
              <a:srgbClr val="FFFFFF"/>
            </a:solidFill>
            <a:ln w="36513">
              <a:solidFill>
                <a:schemeClr val="tx1"/>
              </a:solidFill>
              <a:round/>
              <a:headEnd/>
              <a:tailEnd/>
            </a:ln>
          </p:spPr>
          <p:txBody>
            <a:bodyPr lIns="0" tIns="0" rIns="0" bIns="0"/>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40996" name="Rectangle 38">
              <a:extLst>
                <a:ext uri="{FF2B5EF4-FFF2-40B4-BE49-F238E27FC236}">
                  <a16:creationId xmlns:a16="http://schemas.microsoft.com/office/drawing/2014/main" id="{5BAFDAFA-74ED-5776-456C-E329ECE8A82F}"/>
                </a:ext>
              </a:extLst>
            </p:cNvPr>
            <p:cNvSpPr>
              <a:spLocks/>
            </p:cNvSpPr>
            <p:nvPr/>
          </p:nvSpPr>
          <p:spPr bwMode="auto">
            <a:xfrm>
              <a:off x="1809" y="1741"/>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r>
                <a:rPr lang="en-US" altLang="zh-CN" sz="1600">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A</a:t>
              </a:r>
            </a:p>
          </p:txBody>
        </p:sp>
        <p:sp>
          <p:nvSpPr>
            <p:cNvPr id="40997" name="Oval 39">
              <a:extLst>
                <a:ext uri="{FF2B5EF4-FFF2-40B4-BE49-F238E27FC236}">
                  <a16:creationId xmlns:a16="http://schemas.microsoft.com/office/drawing/2014/main" id="{6B71C8EC-F9C2-B0C9-CD3B-6F298B3A579C}"/>
                </a:ext>
              </a:extLst>
            </p:cNvPr>
            <p:cNvSpPr>
              <a:spLocks/>
            </p:cNvSpPr>
            <p:nvPr/>
          </p:nvSpPr>
          <p:spPr bwMode="auto">
            <a:xfrm>
              <a:off x="2869" y="1076"/>
              <a:ext cx="250" cy="249"/>
            </a:xfrm>
            <a:prstGeom prst="ellipse">
              <a:avLst/>
            </a:prstGeom>
            <a:solidFill>
              <a:srgbClr val="FFFFFF"/>
            </a:solidFill>
            <a:ln w="36513">
              <a:solidFill>
                <a:schemeClr val="tx1"/>
              </a:solidFill>
              <a:round/>
              <a:headEnd/>
              <a:tailEnd/>
            </a:ln>
          </p:spPr>
          <p:txBody>
            <a:bodyPr lIns="0" tIns="0" rIns="0" bIns="0"/>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40998" name="Rectangle 40">
              <a:extLst>
                <a:ext uri="{FF2B5EF4-FFF2-40B4-BE49-F238E27FC236}">
                  <a16:creationId xmlns:a16="http://schemas.microsoft.com/office/drawing/2014/main" id="{EBB16801-8B02-858D-5741-73109D60B091}"/>
                </a:ext>
              </a:extLst>
            </p:cNvPr>
            <p:cNvSpPr>
              <a:spLocks/>
            </p:cNvSpPr>
            <p:nvPr/>
          </p:nvSpPr>
          <p:spPr bwMode="auto">
            <a:xfrm>
              <a:off x="2955" y="1117"/>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r>
                <a:rPr lang="en-US" altLang="zh-CN" sz="1600" i="1">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B</a:t>
              </a:r>
            </a:p>
          </p:txBody>
        </p:sp>
        <p:sp>
          <p:nvSpPr>
            <p:cNvPr id="40999" name="Freeform 41">
              <a:extLst>
                <a:ext uri="{FF2B5EF4-FFF2-40B4-BE49-F238E27FC236}">
                  <a16:creationId xmlns:a16="http://schemas.microsoft.com/office/drawing/2014/main" id="{A1CDFF79-6850-D1FC-0D22-E04900AFE7FC}"/>
                </a:ext>
              </a:extLst>
            </p:cNvPr>
            <p:cNvSpPr>
              <a:spLocks/>
            </p:cNvSpPr>
            <p:nvPr/>
          </p:nvSpPr>
          <p:spPr bwMode="auto">
            <a:xfrm>
              <a:off x="499" y="1621"/>
              <a:ext cx="78" cy="9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3015" y="3677"/>
                  </a:moveTo>
                  <a:lnTo>
                    <a:pt x="21600" y="7353"/>
                  </a:lnTo>
                  <a:lnTo>
                    <a:pt x="0" y="21600"/>
                  </a:lnTo>
                  <a:lnTo>
                    <a:pt x="8862" y="0"/>
                  </a:lnTo>
                  <a:lnTo>
                    <a:pt x="13015" y="3677"/>
                  </a:lnTo>
                  <a:close/>
                  <a:moveTo>
                    <a:pt x="13015" y="3677"/>
                  </a:moveTo>
                </a:path>
              </a:pathLst>
            </a:custGeom>
            <a:solidFill>
              <a:srgbClr val="000000"/>
            </a:solidFill>
            <a:ln w="36513" cap="flat">
              <a:solidFill>
                <a:schemeClr val="tx1"/>
              </a:solidFill>
              <a:prstDash val="solid"/>
              <a:round/>
              <a:headEnd type="none" w="med" len="med"/>
              <a:tailEnd type="none" w="med" len="med"/>
            </a:ln>
          </p:spPr>
          <p:txBody>
            <a:bodyPr lIns="0" tIns="0" rIns="0" bIns="0"/>
            <a:lstStyle/>
            <a:p>
              <a:endParaRPr lang="zh-CN" altLang="en-US"/>
            </a:p>
          </p:txBody>
        </p:sp>
        <p:sp>
          <p:nvSpPr>
            <p:cNvPr id="41000" name="Line 42">
              <a:extLst>
                <a:ext uri="{FF2B5EF4-FFF2-40B4-BE49-F238E27FC236}">
                  <a16:creationId xmlns:a16="http://schemas.microsoft.com/office/drawing/2014/main" id="{F7D9A3E5-5C0B-6DD9-4BB0-5184DC92E51D}"/>
                </a:ext>
              </a:extLst>
            </p:cNvPr>
            <p:cNvSpPr>
              <a:spLocks noChangeShapeType="1"/>
            </p:cNvSpPr>
            <p:nvPr/>
          </p:nvSpPr>
          <p:spPr bwMode="auto">
            <a:xfrm flipH="1">
              <a:off x="546" y="530"/>
              <a:ext cx="686" cy="1091"/>
            </a:xfrm>
            <a:prstGeom prst="line">
              <a:avLst/>
            </a:prstGeom>
            <a:noFill/>
            <a:ln w="36513">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1001" name="Freeform 43">
              <a:extLst>
                <a:ext uri="{FF2B5EF4-FFF2-40B4-BE49-F238E27FC236}">
                  <a16:creationId xmlns:a16="http://schemas.microsoft.com/office/drawing/2014/main" id="{7FC57D48-D696-8BB6-D83D-487A980769CC}"/>
                </a:ext>
              </a:extLst>
            </p:cNvPr>
            <p:cNvSpPr>
              <a:spLocks/>
            </p:cNvSpPr>
            <p:nvPr/>
          </p:nvSpPr>
          <p:spPr bwMode="auto">
            <a:xfrm>
              <a:off x="2760" y="1076"/>
              <a:ext cx="94" cy="7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8585"/>
                  </a:moveTo>
                  <a:lnTo>
                    <a:pt x="3677" y="0"/>
                  </a:lnTo>
                  <a:lnTo>
                    <a:pt x="21600" y="21600"/>
                  </a:lnTo>
                  <a:lnTo>
                    <a:pt x="0" y="17169"/>
                  </a:lnTo>
                  <a:lnTo>
                    <a:pt x="0" y="8585"/>
                  </a:lnTo>
                  <a:close/>
                  <a:moveTo>
                    <a:pt x="0" y="8585"/>
                  </a:moveTo>
                </a:path>
              </a:pathLst>
            </a:custGeom>
            <a:solidFill>
              <a:srgbClr val="000000"/>
            </a:solidFill>
            <a:ln w="36513" cap="flat">
              <a:solidFill>
                <a:schemeClr val="tx1"/>
              </a:solidFill>
              <a:prstDash val="solid"/>
              <a:round/>
              <a:headEnd type="none" w="med" len="med"/>
              <a:tailEnd type="none" w="med" len="med"/>
            </a:ln>
          </p:spPr>
          <p:txBody>
            <a:bodyPr lIns="0" tIns="0" rIns="0" bIns="0"/>
            <a:lstStyle/>
            <a:p>
              <a:endParaRPr lang="zh-CN" altLang="en-US"/>
            </a:p>
          </p:txBody>
        </p:sp>
        <p:sp>
          <p:nvSpPr>
            <p:cNvPr id="41002" name="Line 44">
              <a:extLst>
                <a:ext uri="{FF2B5EF4-FFF2-40B4-BE49-F238E27FC236}">
                  <a16:creationId xmlns:a16="http://schemas.microsoft.com/office/drawing/2014/main" id="{CA0216A9-B474-98D9-33E4-F052459DF169}"/>
                </a:ext>
              </a:extLst>
            </p:cNvPr>
            <p:cNvSpPr>
              <a:spLocks noChangeShapeType="1"/>
            </p:cNvSpPr>
            <p:nvPr/>
          </p:nvSpPr>
          <p:spPr bwMode="auto">
            <a:xfrm>
              <a:off x="1435" y="483"/>
              <a:ext cx="1325" cy="624"/>
            </a:xfrm>
            <a:prstGeom prst="line">
              <a:avLst/>
            </a:prstGeom>
            <a:noFill/>
            <a:ln w="36513">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1003" name="Freeform 45">
              <a:extLst>
                <a:ext uri="{FF2B5EF4-FFF2-40B4-BE49-F238E27FC236}">
                  <a16:creationId xmlns:a16="http://schemas.microsoft.com/office/drawing/2014/main" id="{DCE6A852-4BDD-F075-3CAF-335D5CA6BBE9}"/>
                </a:ext>
              </a:extLst>
            </p:cNvPr>
            <p:cNvSpPr>
              <a:spLocks/>
            </p:cNvSpPr>
            <p:nvPr/>
          </p:nvSpPr>
          <p:spPr bwMode="auto">
            <a:xfrm>
              <a:off x="1918" y="1606"/>
              <a:ext cx="78" cy="9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7446" y="3484"/>
                  </a:moveTo>
                  <a:lnTo>
                    <a:pt x="21600" y="10916"/>
                  </a:lnTo>
                  <a:lnTo>
                    <a:pt x="0" y="21600"/>
                  </a:lnTo>
                  <a:lnTo>
                    <a:pt x="13015" y="0"/>
                  </a:lnTo>
                  <a:lnTo>
                    <a:pt x="17446" y="3484"/>
                  </a:lnTo>
                  <a:close/>
                  <a:moveTo>
                    <a:pt x="17446" y="3484"/>
                  </a:moveTo>
                </a:path>
              </a:pathLst>
            </a:custGeom>
            <a:solidFill>
              <a:srgbClr val="000000"/>
            </a:solidFill>
            <a:ln w="36513" cap="flat">
              <a:solidFill>
                <a:schemeClr val="tx1"/>
              </a:solidFill>
              <a:prstDash val="solid"/>
              <a:round/>
              <a:headEnd type="none" w="med" len="med"/>
              <a:tailEnd type="none" w="med" len="med"/>
            </a:ln>
          </p:spPr>
          <p:txBody>
            <a:bodyPr lIns="0" tIns="0" rIns="0" bIns="0"/>
            <a:lstStyle/>
            <a:p>
              <a:endParaRPr lang="zh-CN" altLang="en-US"/>
            </a:p>
          </p:txBody>
        </p:sp>
        <p:sp>
          <p:nvSpPr>
            <p:cNvPr id="41004" name="Line 46">
              <a:extLst>
                <a:ext uri="{FF2B5EF4-FFF2-40B4-BE49-F238E27FC236}">
                  <a16:creationId xmlns:a16="http://schemas.microsoft.com/office/drawing/2014/main" id="{98DA09B6-883C-F130-4AA1-48341AF125EE}"/>
                </a:ext>
              </a:extLst>
            </p:cNvPr>
            <p:cNvSpPr>
              <a:spLocks noChangeShapeType="1"/>
            </p:cNvSpPr>
            <p:nvPr/>
          </p:nvSpPr>
          <p:spPr bwMode="auto">
            <a:xfrm flipH="1">
              <a:off x="1981" y="499"/>
              <a:ext cx="966" cy="1122"/>
            </a:xfrm>
            <a:prstGeom prst="line">
              <a:avLst/>
            </a:prstGeom>
            <a:noFill/>
            <a:ln w="36513">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1005" name="Freeform 47">
              <a:extLst>
                <a:ext uri="{FF2B5EF4-FFF2-40B4-BE49-F238E27FC236}">
                  <a16:creationId xmlns:a16="http://schemas.microsoft.com/office/drawing/2014/main" id="{72F9CB4A-AF45-FDE5-871C-D0B77D8DC6C2}"/>
                </a:ext>
              </a:extLst>
            </p:cNvPr>
            <p:cNvSpPr>
              <a:spLocks/>
            </p:cNvSpPr>
            <p:nvPr/>
          </p:nvSpPr>
          <p:spPr bwMode="auto">
            <a:xfrm>
              <a:off x="4725" y="1621"/>
              <a:ext cx="93" cy="7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3484" y="4431"/>
                  </a:moveTo>
                  <a:lnTo>
                    <a:pt x="7200" y="0"/>
                  </a:lnTo>
                  <a:lnTo>
                    <a:pt x="21600" y="21600"/>
                  </a:lnTo>
                  <a:lnTo>
                    <a:pt x="0" y="8862"/>
                  </a:lnTo>
                  <a:lnTo>
                    <a:pt x="3484" y="4431"/>
                  </a:lnTo>
                  <a:close/>
                  <a:moveTo>
                    <a:pt x="3484" y="4431"/>
                  </a:moveTo>
                </a:path>
              </a:pathLst>
            </a:custGeom>
            <a:solidFill>
              <a:srgbClr val="000000"/>
            </a:solidFill>
            <a:ln w="36513" cap="flat">
              <a:solidFill>
                <a:schemeClr val="tx1"/>
              </a:solidFill>
              <a:prstDash val="solid"/>
              <a:round/>
              <a:headEnd type="none" w="med" len="med"/>
              <a:tailEnd type="none" w="med" len="med"/>
            </a:ln>
          </p:spPr>
          <p:txBody>
            <a:bodyPr lIns="0" tIns="0" rIns="0" bIns="0"/>
            <a:lstStyle/>
            <a:p>
              <a:endParaRPr lang="zh-CN" altLang="en-US"/>
            </a:p>
          </p:txBody>
        </p:sp>
        <p:sp>
          <p:nvSpPr>
            <p:cNvPr id="41006" name="Line 48">
              <a:extLst>
                <a:ext uri="{FF2B5EF4-FFF2-40B4-BE49-F238E27FC236}">
                  <a16:creationId xmlns:a16="http://schemas.microsoft.com/office/drawing/2014/main" id="{D039E273-95B2-6582-EA88-5C99407E65AF}"/>
                </a:ext>
              </a:extLst>
            </p:cNvPr>
            <p:cNvSpPr>
              <a:spLocks noChangeShapeType="1"/>
            </p:cNvSpPr>
            <p:nvPr/>
          </p:nvSpPr>
          <p:spPr bwMode="auto">
            <a:xfrm>
              <a:off x="3119" y="483"/>
              <a:ext cx="1621" cy="1154"/>
            </a:xfrm>
            <a:prstGeom prst="line">
              <a:avLst/>
            </a:prstGeom>
            <a:noFill/>
            <a:ln w="36513">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1007" name="Freeform 49">
              <a:extLst>
                <a:ext uri="{FF2B5EF4-FFF2-40B4-BE49-F238E27FC236}">
                  <a16:creationId xmlns:a16="http://schemas.microsoft.com/office/drawing/2014/main" id="{A56A4460-F5FF-F3CB-7B54-732461200F6F}"/>
                </a:ext>
              </a:extLst>
            </p:cNvPr>
            <p:cNvSpPr>
              <a:spLocks/>
            </p:cNvSpPr>
            <p:nvPr/>
          </p:nvSpPr>
          <p:spPr bwMode="auto">
            <a:xfrm>
              <a:off x="4678" y="1715"/>
              <a:ext cx="93" cy="6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10800"/>
                  </a:moveTo>
                  <a:lnTo>
                    <a:pt x="3484" y="0"/>
                  </a:lnTo>
                  <a:lnTo>
                    <a:pt x="21600" y="21600"/>
                  </a:lnTo>
                  <a:lnTo>
                    <a:pt x="0" y="16374"/>
                  </a:lnTo>
                  <a:lnTo>
                    <a:pt x="0" y="10800"/>
                  </a:lnTo>
                  <a:close/>
                  <a:moveTo>
                    <a:pt x="0" y="10800"/>
                  </a:moveTo>
                </a:path>
              </a:pathLst>
            </a:custGeom>
            <a:solidFill>
              <a:srgbClr val="000000"/>
            </a:solidFill>
            <a:ln w="36513" cap="flat">
              <a:solidFill>
                <a:schemeClr val="tx1"/>
              </a:solidFill>
              <a:prstDash val="solid"/>
              <a:round/>
              <a:headEnd type="none" w="med" len="med"/>
              <a:tailEnd type="none" w="med" len="med"/>
            </a:ln>
          </p:spPr>
          <p:txBody>
            <a:bodyPr lIns="0" tIns="0" rIns="0" bIns="0"/>
            <a:lstStyle/>
            <a:p>
              <a:endParaRPr lang="zh-CN" altLang="en-US"/>
            </a:p>
          </p:txBody>
        </p:sp>
        <p:sp>
          <p:nvSpPr>
            <p:cNvPr id="41008" name="Line 50">
              <a:extLst>
                <a:ext uri="{FF2B5EF4-FFF2-40B4-BE49-F238E27FC236}">
                  <a16:creationId xmlns:a16="http://schemas.microsoft.com/office/drawing/2014/main" id="{B00E82FD-B922-F3C2-361E-DB9B3621F5BB}"/>
                </a:ext>
              </a:extLst>
            </p:cNvPr>
            <p:cNvSpPr>
              <a:spLocks noChangeShapeType="1"/>
            </p:cNvSpPr>
            <p:nvPr/>
          </p:nvSpPr>
          <p:spPr bwMode="auto">
            <a:xfrm>
              <a:off x="3103" y="1232"/>
              <a:ext cx="1575" cy="514"/>
            </a:xfrm>
            <a:prstGeom prst="line">
              <a:avLst/>
            </a:prstGeom>
            <a:noFill/>
            <a:ln w="36513">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1009" name="Freeform 51">
              <a:extLst>
                <a:ext uri="{FF2B5EF4-FFF2-40B4-BE49-F238E27FC236}">
                  <a16:creationId xmlns:a16="http://schemas.microsoft.com/office/drawing/2014/main" id="{70227696-0B8F-D10D-5880-BA00B650F5CE}"/>
                </a:ext>
              </a:extLst>
            </p:cNvPr>
            <p:cNvSpPr>
              <a:spLocks/>
            </p:cNvSpPr>
            <p:nvPr/>
          </p:nvSpPr>
          <p:spPr bwMode="auto">
            <a:xfrm>
              <a:off x="3540" y="1668"/>
              <a:ext cx="93" cy="7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3484" y="4431"/>
                  </a:moveTo>
                  <a:lnTo>
                    <a:pt x="7200" y="0"/>
                  </a:lnTo>
                  <a:lnTo>
                    <a:pt x="21600" y="21600"/>
                  </a:lnTo>
                  <a:lnTo>
                    <a:pt x="0" y="13015"/>
                  </a:lnTo>
                  <a:lnTo>
                    <a:pt x="3484" y="4431"/>
                  </a:lnTo>
                  <a:close/>
                  <a:moveTo>
                    <a:pt x="3484" y="4431"/>
                  </a:moveTo>
                </a:path>
              </a:pathLst>
            </a:custGeom>
            <a:solidFill>
              <a:srgbClr val="000000"/>
            </a:solidFill>
            <a:ln w="36513" cap="flat">
              <a:solidFill>
                <a:schemeClr val="tx1"/>
              </a:solidFill>
              <a:prstDash val="solid"/>
              <a:round/>
              <a:headEnd type="none" w="med" len="med"/>
              <a:tailEnd type="none" w="med" len="med"/>
            </a:ln>
          </p:spPr>
          <p:txBody>
            <a:bodyPr lIns="0" tIns="0" rIns="0" bIns="0"/>
            <a:lstStyle/>
            <a:p>
              <a:endParaRPr lang="zh-CN" altLang="en-US"/>
            </a:p>
          </p:txBody>
        </p:sp>
        <p:sp>
          <p:nvSpPr>
            <p:cNvPr id="41010" name="Line 52">
              <a:extLst>
                <a:ext uri="{FF2B5EF4-FFF2-40B4-BE49-F238E27FC236}">
                  <a16:creationId xmlns:a16="http://schemas.microsoft.com/office/drawing/2014/main" id="{2A726F48-54BD-71BB-EBD8-46F47306A1B3}"/>
                </a:ext>
              </a:extLst>
            </p:cNvPr>
            <p:cNvSpPr>
              <a:spLocks noChangeShapeType="1"/>
            </p:cNvSpPr>
            <p:nvPr/>
          </p:nvSpPr>
          <p:spPr bwMode="auto">
            <a:xfrm>
              <a:off x="3072" y="1294"/>
              <a:ext cx="483" cy="390"/>
            </a:xfrm>
            <a:prstGeom prst="line">
              <a:avLst/>
            </a:prstGeom>
            <a:noFill/>
            <a:ln w="36513">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1011" name="Freeform 53">
              <a:extLst>
                <a:ext uri="{FF2B5EF4-FFF2-40B4-BE49-F238E27FC236}">
                  <a16:creationId xmlns:a16="http://schemas.microsoft.com/office/drawing/2014/main" id="{645BA61E-35F7-1620-BA26-C3B244611617}"/>
                </a:ext>
              </a:extLst>
            </p:cNvPr>
            <p:cNvSpPr>
              <a:spLocks/>
            </p:cNvSpPr>
            <p:nvPr/>
          </p:nvSpPr>
          <p:spPr bwMode="auto">
            <a:xfrm>
              <a:off x="609" y="1824"/>
              <a:ext cx="93" cy="6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10800"/>
                  </a:moveTo>
                  <a:lnTo>
                    <a:pt x="21600" y="21600"/>
                  </a:lnTo>
                  <a:lnTo>
                    <a:pt x="0" y="16374"/>
                  </a:lnTo>
                  <a:lnTo>
                    <a:pt x="21600" y="0"/>
                  </a:lnTo>
                  <a:lnTo>
                    <a:pt x="21600" y="10800"/>
                  </a:lnTo>
                  <a:close/>
                  <a:moveTo>
                    <a:pt x="21600" y="10800"/>
                  </a:moveTo>
                </a:path>
              </a:pathLst>
            </a:custGeom>
            <a:solidFill>
              <a:srgbClr val="000000"/>
            </a:solidFill>
            <a:ln w="36513" cap="flat">
              <a:solidFill>
                <a:schemeClr val="tx1"/>
              </a:solidFill>
              <a:prstDash val="solid"/>
              <a:round/>
              <a:headEnd type="none" w="med" len="med"/>
              <a:tailEnd type="none" w="med" len="med"/>
            </a:ln>
          </p:spPr>
          <p:txBody>
            <a:bodyPr lIns="0" tIns="0" rIns="0" bIns="0"/>
            <a:lstStyle/>
            <a:p>
              <a:endParaRPr lang="zh-CN" altLang="en-US"/>
            </a:p>
          </p:txBody>
        </p:sp>
        <p:sp>
          <p:nvSpPr>
            <p:cNvPr id="41012" name="Line 54">
              <a:extLst>
                <a:ext uri="{FF2B5EF4-FFF2-40B4-BE49-F238E27FC236}">
                  <a16:creationId xmlns:a16="http://schemas.microsoft.com/office/drawing/2014/main" id="{242B7E0E-426D-6CC8-5CFA-7910445BF477}"/>
                </a:ext>
              </a:extLst>
            </p:cNvPr>
            <p:cNvSpPr>
              <a:spLocks noChangeShapeType="1"/>
            </p:cNvSpPr>
            <p:nvPr/>
          </p:nvSpPr>
          <p:spPr bwMode="auto">
            <a:xfrm flipH="1">
              <a:off x="718" y="1824"/>
              <a:ext cx="982" cy="31"/>
            </a:xfrm>
            <a:prstGeom prst="line">
              <a:avLst/>
            </a:prstGeom>
            <a:noFill/>
            <a:ln w="36513">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1">
            <a:extLst>
              <a:ext uri="{FF2B5EF4-FFF2-40B4-BE49-F238E27FC236}">
                <a16:creationId xmlns:a16="http://schemas.microsoft.com/office/drawing/2014/main" id="{7D751998-6B29-D832-7D1B-63A72762AC8E}"/>
              </a:ext>
            </a:extLst>
          </p:cNvPr>
          <p:cNvSpPr>
            <a:spLocks noGrp="1" noChangeArrowheads="1"/>
          </p:cNvSpPr>
          <p:nvPr>
            <p:ph type="title"/>
          </p:nvPr>
        </p:nvSpPr>
        <p:spPr/>
        <p:txBody>
          <a:bodyPr/>
          <a:lstStyle/>
          <a:p>
            <a:r>
              <a:rPr lang="zh-CN" altLang="en-US" dirty="0"/>
              <a:t>本地验证</a:t>
            </a:r>
          </a:p>
        </p:txBody>
      </p:sp>
      <p:sp>
        <p:nvSpPr>
          <p:cNvPr id="41986" name="内容占位符 2">
            <a:extLst>
              <a:ext uri="{FF2B5EF4-FFF2-40B4-BE49-F238E27FC236}">
                <a16:creationId xmlns:a16="http://schemas.microsoft.com/office/drawing/2014/main" id="{C4B59D4E-4BB8-83AE-784A-F97D528639A5}"/>
              </a:ext>
            </a:extLst>
          </p:cNvPr>
          <p:cNvSpPr>
            <a:spLocks noGrp="1" noChangeArrowheads="1"/>
          </p:cNvSpPr>
          <p:nvPr>
            <p:ph idx="1"/>
          </p:nvPr>
        </p:nvSpPr>
        <p:spPr>
          <a:xfrm>
            <a:off x="827087" y="1989137"/>
            <a:ext cx="7793037" cy="4654549"/>
          </a:xfrm>
        </p:spPr>
        <p:txBody>
          <a:bodyPr/>
          <a:lstStyle/>
          <a:p>
            <a:pPr>
              <a:lnSpc>
                <a:spcPct val="125000"/>
              </a:lnSpc>
            </a:pPr>
            <a:r>
              <a:rPr lang="en-US" altLang="zh-CN" sz="2800" dirty="0"/>
              <a:t>X</a:t>
            </a:r>
            <a:r>
              <a:rPr lang="zh-CN" altLang="en-US" sz="2800" dirty="0"/>
              <a:t>在事务</a:t>
            </a:r>
            <a:r>
              <a:rPr lang="en-US" altLang="zh-CN" sz="2800" dirty="0"/>
              <a:t>T</a:t>
            </a:r>
            <a:r>
              <a:rPr lang="zh-CN" altLang="en-US" sz="2800" dirty="0"/>
              <a:t>执行</a:t>
            </a:r>
            <a:r>
              <a:rPr lang="en-US" altLang="zh-CN" sz="2800" dirty="0" err="1"/>
              <a:t>getBalance</a:t>
            </a:r>
            <a:r>
              <a:rPr lang="zh-CN" altLang="en-US" sz="2800" dirty="0"/>
              <a:t>后出现故障，而</a:t>
            </a:r>
            <a:r>
              <a:rPr lang="en-US" altLang="zh-CN" sz="2800" dirty="0"/>
              <a:t>N</a:t>
            </a:r>
            <a:r>
              <a:rPr lang="zh-CN" altLang="en-US" sz="2800" dirty="0"/>
              <a:t>在事务</a:t>
            </a:r>
            <a:r>
              <a:rPr lang="en-US" altLang="zh-CN" sz="2800" dirty="0"/>
              <a:t>U</a:t>
            </a:r>
            <a:r>
              <a:rPr lang="zh-CN" altLang="en-US" sz="2800" dirty="0"/>
              <a:t>执行</a:t>
            </a:r>
            <a:r>
              <a:rPr lang="en-US" altLang="zh-CN" sz="2800" dirty="0" err="1"/>
              <a:t>getBalance</a:t>
            </a:r>
            <a:r>
              <a:rPr lang="zh-CN" altLang="en-US" sz="2800" dirty="0"/>
              <a:t>后出现故障，因此，副本管理器</a:t>
            </a:r>
            <a:r>
              <a:rPr lang="en-US" altLang="zh-CN" sz="2800" dirty="0"/>
              <a:t>X</a:t>
            </a:r>
            <a:r>
              <a:rPr lang="zh-CN" altLang="en-US" sz="2800" dirty="0"/>
              <a:t>上对</a:t>
            </a:r>
            <a:r>
              <a:rPr lang="en-US" altLang="zh-CN" sz="2800" dirty="0"/>
              <a:t>A</a:t>
            </a:r>
            <a:r>
              <a:rPr lang="zh-CN" altLang="en-US" sz="2800" dirty="0"/>
              <a:t>的并发控制并不会阻止事务</a:t>
            </a:r>
            <a:r>
              <a:rPr lang="en-US" altLang="zh-CN" sz="2800" dirty="0"/>
              <a:t>U</a:t>
            </a:r>
            <a:r>
              <a:rPr lang="zh-CN" altLang="en-US" sz="2800" dirty="0"/>
              <a:t>在副本管理器</a:t>
            </a:r>
            <a:r>
              <a:rPr lang="en-US" altLang="zh-CN" sz="2800" dirty="0"/>
              <a:t>Y</a:t>
            </a:r>
            <a:r>
              <a:rPr lang="zh-CN" altLang="en-US" sz="2800" dirty="0"/>
              <a:t>上更新</a:t>
            </a:r>
            <a:r>
              <a:rPr lang="en-US" altLang="zh-CN" sz="2800" dirty="0"/>
              <a:t>A</a:t>
            </a:r>
            <a:r>
              <a:rPr lang="zh-CN" altLang="en-US" sz="2800" dirty="0"/>
              <a:t>，同理副本管理器</a:t>
            </a:r>
            <a:r>
              <a:rPr lang="en-US" altLang="zh-CN" sz="2800" dirty="0"/>
              <a:t>N</a:t>
            </a:r>
            <a:r>
              <a:rPr lang="zh-CN" altLang="en-US" sz="2800" dirty="0"/>
              <a:t>上对</a:t>
            </a:r>
            <a:r>
              <a:rPr lang="en-US" altLang="zh-CN" sz="2800" dirty="0"/>
              <a:t>B</a:t>
            </a:r>
            <a:r>
              <a:rPr lang="zh-CN" altLang="en-US" sz="2800" dirty="0"/>
              <a:t>的并发控制也不会阻止</a:t>
            </a:r>
            <a:r>
              <a:rPr lang="en-US" altLang="zh-CN" sz="2800" dirty="0"/>
              <a:t>T</a:t>
            </a:r>
            <a:r>
              <a:rPr lang="zh-CN" altLang="en-US" sz="2800" dirty="0"/>
              <a:t>在副本管理器</a:t>
            </a:r>
            <a:r>
              <a:rPr lang="en-US" altLang="zh-CN" sz="2800" dirty="0"/>
              <a:t>M</a:t>
            </a:r>
            <a:r>
              <a:rPr lang="zh-CN" altLang="en-US" sz="2800" dirty="0"/>
              <a:t>和</a:t>
            </a:r>
            <a:r>
              <a:rPr lang="en-US" altLang="zh-CN" sz="2800" dirty="0"/>
              <a:t>P</a:t>
            </a:r>
            <a:r>
              <a:rPr lang="zh-CN" altLang="en-US" sz="2800" dirty="0"/>
              <a:t>上的更新</a:t>
            </a:r>
            <a:r>
              <a:rPr lang="en-US" altLang="zh-CN" sz="2800" dirty="0"/>
              <a:t>B</a:t>
            </a:r>
            <a:r>
              <a:rPr lang="zh-CN" altLang="en-US" sz="2800" dirty="0"/>
              <a:t>。</a:t>
            </a:r>
            <a:endParaRPr lang="en-US" altLang="zh-CN" sz="2800" dirty="0"/>
          </a:p>
          <a:p>
            <a:pPr>
              <a:lnSpc>
                <a:spcPct val="125000"/>
              </a:lnSpc>
            </a:pPr>
            <a:r>
              <a:rPr lang="zh-CN" altLang="en-US" sz="2800" dirty="0"/>
              <a:t>该现象与单拷贝串行化相违背，因此需要额外的并发控制。</a:t>
            </a:r>
          </a:p>
        </p:txBody>
      </p:sp>
      <p:pic>
        <p:nvPicPr>
          <p:cNvPr id="2" name="图片 1">
            <a:extLst>
              <a:ext uri="{FF2B5EF4-FFF2-40B4-BE49-F238E27FC236}">
                <a16:creationId xmlns:a16="http://schemas.microsoft.com/office/drawing/2014/main" id="{34AD78A2-63EF-774F-1602-ED7F5BB0A3FF}"/>
              </a:ext>
            </a:extLst>
          </p:cNvPr>
          <p:cNvPicPr>
            <a:picLocks noChangeAspect="1"/>
          </p:cNvPicPr>
          <p:nvPr/>
        </p:nvPicPr>
        <p:blipFill>
          <a:blip r:embed="rId2"/>
          <a:stretch>
            <a:fillRect/>
          </a:stretch>
        </p:blipFill>
        <p:spPr>
          <a:xfrm>
            <a:off x="5139977" y="44624"/>
            <a:ext cx="3896519" cy="1681722"/>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1">
            <a:extLst>
              <a:ext uri="{FF2B5EF4-FFF2-40B4-BE49-F238E27FC236}">
                <a16:creationId xmlns:a16="http://schemas.microsoft.com/office/drawing/2014/main" id="{6FC557B2-7CBA-57E9-48E8-BACB28719975}"/>
              </a:ext>
            </a:extLst>
          </p:cNvPr>
          <p:cNvSpPr>
            <a:spLocks noGrp="1" noChangeArrowheads="1"/>
          </p:cNvSpPr>
          <p:nvPr>
            <p:ph type="title"/>
          </p:nvPr>
        </p:nvSpPr>
        <p:spPr/>
        <p:txBody>
          <a:bodyPr/>
          <a:lstStyle/>
          <a:p>
            <a:r>
              <a:rPr lang="zh-CN" altLang="en-US"/>
              <a:t>本地验证</a:t>
            </a:r>
          </a:p>
        </p:txBody>
      </p:sp>
      <p:sp>
        <p:nvSpPr>
          <p:cNvPr id="43010" name="内容占位符 2">
            <a:extLst>
              <a:ext uri="{FF2B5EF4-FFF2-40B4-BE49-F238E27FC236}">
                <a16:creationId xmlns:a16="http://schemas.microsoft.com/office/drawing/2014/main" id="{98C9CEFD-5AEE-7D53-3E8D-AC0098C70AC9}"/>
              </a:ext>
            </a:extLst>
          </p:cNvPr>
          <p:cNvSpPr>
            <a:spLocks noGrp="1" noChangeArrowheads="1"/>
          </p:cNvSpPr>
          <p:nvPr>
            <p:ph idx="1"/>
          </p:nvPr>
        </p:nvSpPr>
        <p:spPr>
          <a:xfrm>
            <a:off x="539552" y="2017713"/>
            <a:ext cx="8604448" cy="4625974"/>
          </a:xfrm>
        </p:spPr>
        <p:txBody>
          <a:bodyPr/>
          <a:lstStyle/>
          <a:p>
            <a:pPr>
              <a:lnSpc>
                <a:spcPct val="125000"/>
              </a:lnSpc>
            </a:pPr>
            <a:r>
              <a:rPr lang="zh-CN" altLang="en-US" sz="2400" dirty="0"/>
              <a:t>假设</a:t>
            </a:r>
            <a:r>
              <a:rPr lang="en-US" altLang="zh-CN" sz="2400" dirty="0"/>
              <a:t>T</a:t>
            </a:r>
            <a:r>
              <a:rPr lang="zh-CN" altLang="en-US" sz="2400" dirty="0"/>
              <a:t>在</a:t>
            </a:r>
            <a:r>
              <a:rPr lang="en-US" altLang="zh-CN" sz="2400" dirty="0"/>
              <a:t>X</a:t>
            </a:r>
            <a:r>
              <a:rPr lang="zh-CN" altLang="en-US" sz="2400" dirty="0"/>
              <a:t>、</a:t>
            </a:r>
            <a:r>
              <a:rPr lang="en-US" altLang="zh-CN" sz="2400" dirty="0"/>
              <a:t>M</a:t>
            </a:r>
            <a:r>
              <a:rPr lang="zh-CN" altLang="en-US" sz="2400" dirty="0"/>
              <a:t>、</a:t>
            </a:r>
            <a:r>
              <a:rPr lang="en-US" altLang="zh-CN" sz="2400" dirty="0"/>
              <a:t>P</a:t>
            </a:r>
            <a:r>
              <a:rPr lang="zh-CN" altLang="en-US" sz="2400" dirty="0"/>
              <a:t>上成功提交，</a:t>
            </a:r>
            <a:r>
              <a:rPr lang="en-US" altLang="zh-CN" sz="2400" dirty="0"/>
              <a:t>U</a:t>
            </a:r>
            <a:r>
              <a:rPr lang="zh-CN" altLang="en-US" sz="2400" dirty="0"/>
              <a:t>在</a:t>
            </a:r>
            <a:r>
              <a:rPr lang="en-US" altLang="zh-CN" sz="2400" dirty="0"/>
              <a:t>Y</a:t>
            </a:r>
            <a:r>
              <a:rPr lang="zh-CN" altLang="en-US" sz="2400" dirty="0"/>
              <a:t>、</a:t>
            </a:r>
            <a:r>
              <a:rPr lang="en-US" altLang="zh-CN" sz="2400" dirty="0"/>
              <a:t>M</a:t>
            </a:r>
            <a:r>
              <a:rPr lang="zh-CN" altLang="en-US" sz="2400" dirty="0"/>
              <a:t>、</a:t>
            </a:r>
            <a:r>
              <a:rPr lang="en-US" altLang="zh-CN" sz="2400" dirty="0"/>
              <a:t>P</a:t>
            </a:r>
            <a:r>
              <a:rPr lang="zh-CN" altLang="en-US" sz="2400" dirty="0"/>
              <a:t>、</a:t>
            </a:r>
            <a:r>
              <a:rPr lang="en-US" altLang="zh-CN" sz="2400" dirty="0"/>
              <a:t>N</a:t>
            </a:r>
            <a:r>
              <a:rPr lang="zh-CN" altLang="en-US" sz="2400" dirty="0"/>
              <a:t>上成功提交，且事务执行中未发生故障，则存在以下矛盾：</a:t>
            </a:r>
            <a:endParaRPr lang="en-US" altLang="zh-CN" sz="2400" dirty="0"/>
          </a:p>
          <a:p>
            <a:pPr lvl="1">
              <a:lnSpc>
                <a:spcPct val="125000"/>
              </a:lnSpc>
              <a:buFont typeface="Wingdings" pitchFamily="2" charset="2"/>
              <a:buChar char="Ø"/>
            </a:pPr>
            <a:r>
              <a:rPr lang="en-US" altLang="zh-CN" sz="2000" dirty="0"/>
              <a:t>N</a:t>
            </a:r>
            <a:r>
              <a:rPr lang="zh-CN" altLang="en-US" sz="2000" dirty="0"/>
              <a:t>出故障</a:t>
            </a:r>
            <a:r>
              <a:rPr lang="en-US" altLang="zh-CN" sz="2000" dirty="0"/>
              <a:t>-&gt;T</a:t>
            </a:r>
            <a:r>
              <a:rPr lang="zh-CN" altLang="en-US" sz="2000" dirty="0"/>
              <a:t>在</a:t>
            </a:r>
            <a:r>
              <a:rPr lang="en-US" altLang="zh-CN" sz="2000" dirty="0"/>
              <a:t>X</a:t>
            </a:r>
            <a:r>
              <a:rPr lang="zh-CN" altLang="en-US" sz="2000" dirty="0"/>
              <a:t>上读对象</a:t>
            </a:r>
            <a:r>
              <a:rPr lang="en-US" altLang="zh-CN" sz="2000" dirty="0"/>
              <a:t>A</a:t>
            </a:r>
            <a:r>
              <a:rPr lang="zh-CN" altLang="en-US" sz="2000" dirty="0"/>
              <a:t>，</a:t>
            </a:r>
            <a:r>
              <a:rPr lang="en-US" altLang="zh-CN" sz="2000" dirty="0"/>
              <a:t>T</a:t>
            </a:r>
            <a:r>
              <a:rPr lang="zh-CN" altLang="en-US" sz="2000" dirty="0"/>
              <a:t>在</a:t>
            </a:r>
            <a:r>
              <a:rPr lang="en-US" altLang="zh-CN" sz="2000" dirty="0"/>
              <a:t>M</a:t>
            </a:r>
            <a:r>
              <a:rPr lang="zh-CN" altLang="en-US" sz="2000" dirty="0"/>
              <a:t>和</a:t>
            </a:r>
            <a:r>
              <a:rPr lang="en-US" altLang="zh-CN" sz="2000" dirty="0"/>
              <a:t>P</a:t>
            </a:r>
            <a:r>
              <a:rPr lang="zh-CN" altLang="en-US" sz="2000" dirty="0"/>
              <a:t>上写对象</a:t>
            </a:r>
            <a:r>
              <a:rPr lang="en-US" altLang="zh-CN" sz="2000" dirty="0"/>
              <a:t>B-&gt;T</a:t>
            </a:r>
            <a:r>
              <a:rPr lang="zh-CN" altLang="en-US" sz="2000" dirty="0"/>
              <a:t>提交</a:t>
            </a:r>
            <a:r>
              <a:rPr lang="en-US" altLang="zh-CN" sz="2000" dirty="0"/>
              <a:t>-&gt;X</a:t>
            </a:r>
            <a:r>
              <a:rPr lang="zh-CN" altLang="en-US" sz="2000" dirty="0"/>
              <a:t>出故障</a:t>
            </a:r>
            <a:endParaRPr lang="en-US" altLang="zh-CN" sz="2000" dirty="0"/>
          </a:p>
          <a:p>
            <a:pPr lvl="1">
              <a:lnSpc>
                <a:spcPct val="125000"/>
              </a:lnSpc>
              <a:buFont typeface="Wingdings" pitchFamily="2" charset="2"/>
              <a:buChar char="Ø"/>
            </a:pPr>
            <a:r>
              <a:rPr lang="en-US" altLang="zh-CN" sz="2000" dirty="0"/>
              <a:t>X</a:t>
            </a:r>
            <a:r>
              <a:rPr lang="zh-CN" altLang="en-US" sz="2000" dirty="0"/>
              <a:t>出故障</a:t>
            </a:r>
            <a:r>
              <a:rPr lang="en-US" altLang="zh-CN" sz="2000" dirty="0"/>
              <a:t>-&gt;U</a:t>
            </a:r>
            <a:r>
              <a:rPr lang="zh-CN" altLang="en-US" sz="2000" dirty="0"/>
              <a:t>在</a:t>
            </a:r>
            <a:r>
              <a:rPr lang="en-US" altLang="zh-CN" sz="2000" dirty="0"/>
              <a:t>N</a:t>
            </a:r>
            <a:r>
              <a:rPr lang="zh-CN" altLang="en-US" sz="2000" dirty="0"/>
              <a:t>上读对象</a:t>
            </a:r>
            <a:r>
              <a:rPr lang="en-US" altLang="zh-CN" sz="2000" dirty="0"/>
              <a:t>B</a:t>
            </a:r>
            <a:r>
              <a:rPr lang="zh-CN" altLang="en-US" sz="2000" dirty="0"/>
              <a:t>，</a:t>
            </a:r>
            <a:r>
              <a:rPr lang="en-US" altLang="zh-CN" sz="2000" dirty="0"/>
              <a:t>U</a:t>
            </a:r>
            <a:r>
              <a:rPr lang="zh-CN" altLang="en-US" sz="2000" dirty="0"/>
              <a:t>在</a:t>
            </a:r>
            <a:r>
              <a:rPr lang="en-US" altLang="zh-CN" sz="2000" dirty="0"/>
              <a:t>Y</a:t>
            </a:r>
            <a:r>
              <a:rPr lang="zh-CN" altLang="en-US" sz="2000" dirty="0"/>
              <a:t>上写对象</a:t>
            </a:r>
            <a:r>
              <a:rPr lang="en-US" altLang="zh-CN" sz="2000" dirty="0"/>
              <a:t>A -&gt;U</a:t>
            </a:r>
            <a:r>
              <a:rPr lang="zh-CN" altLang="en-US" sz="2000" dirty="0"/>
              <a:t>提交</a:t>
            </a:r>
            <a:r>
              <a:rPr lang="en-US" altLang="zh-CN" sz="2000" dirty="0"/>
              <a:t>-&gt;N</a:t>
            </a:r>
            <a:r>
              <a:rPr lang="zh-CN" altLang="en-US" sz="2000" dirty="0"/>
              <a:t>出故障</a:t>
            </a:r>
            <a:endParaRPr lang="en-US" altLang="zh-CN" sz="2000" dirty="0"/>
          </a:p>
          <a:p>
            <a:pPr>
              <a:lnSpc>
                <a:spcPct val="125000"/>
              </a:lnSpc>
            </a:pPr>
            <a:r>
              <a:rPr lang="zh-CN" altLang="en-US" sz="2400" dirty="0"/>
              <a:t>本地验证用来确保任何故障或恢复事件不会在</a:t>
            </a:r>
            <a:r>
              <a:rPr lang="zh-CN" altLang="en-US" sz="2400" dirty="0">
                <a:solidFill>
                  <a:srgbClr val="FF0000"/>
                </a:solidFill>
              </a:rPr>
              <a:t>事务的执行过程中</a:t>
            </a:r>
            <a:r>
              <a:rPr lang="zh-CN" altLang="en-US" sz="2400" dirty="0"/>
              <a:t>发生。</a:t>
            </a:r>
            <a:endParaRPr lang="en-US" altLang="zh-CN" sz="2400" dirty="0"/>
          </a:p>
          <a:p>
            <a:pPr>
              <a:lnSpc>
                <a:spcPct val="125000"/>
              </a:lnSpc>
            </a:pPr>
            <a:r>
              <a:rPr lang="zh-CN" altLang="en-US" sz="2400" dirty="0"/>
              <a:t>添加本地验证后，即可保证单拷贝串行化</a:t>
            </a:r>
            <a:endParaRPr lang="en-US" altLang="zh-CN" sz="2400" dirty="0"/>
          </a:p>
          <a:p>
            <a:pPr>
              <a:lnSpc>
                <a:spcPct val="125000"/>
              </a:lnSpc>
            </a:pPr>
            <a:r>
              <a:rPr lang="zh-CN" altLang="en-US" sz="2400" dirty="0"/>
              <a:t>本地验证实现：检查事务开始时、事务提交时副本管理器集合是否发生了变化</a:t>
            </a:r>
            <a:endParaRPr lang="en-US" altLang="zh-CN" sz="2400" dirty="0"/>
          </a:p>
        </p:txBody>
      </p:sp>
      <p:pic>
        <p:nvPicPr>
          <p:cNvPr id="2" name="图片 1">
            <a:extLst>
              <a:ext uri="{FF2B5EF4-FFF2-40B4-BE49-F238E27FC236}">
                <a16:creationId xmlns:a16="http://schemas.microsoft.com/office/drawing/2014/main" id="{3819B3AB-5AC4-F5B1-2C11-0BF783FC6569}"/>
              </a:ext>
            </a:extLst>
          </p:cNvPr>
          <p:cNvPicPr>
            <a:picLocks noChangeAspect="1"/>
          </p:cNvPicPr>
          <p:nvPr/>
        </p:nvPicPr>
        <p:blipFill>
          <a:blip r:embed="rId2"/>
          <a:stretch>
            <a:fillRect/>
          </a:stretch>
        </p:blipFill>
        <p:spPr>
          <a:xfrm>
            <a:off x="5139977" y="44624"/>
            <a:ext cx="3896519" cy="1681722"/>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1">
            <a:extLst>
              <a:ext uri="{FF2B5EF4-FFF2-40B4-BE49-F238E27FC236}">
                <a16:creationId xmlns:a16="http://schemas.microsoft.com/office/drawing/2014/main" id="{10C0C095-7541-253B-623E-A5EA2E623E5E}"/>
              </a:ext>
            </a:extLst>
          </p:cNvPr>
          <p:cNvSpPr>
            <a:spLocks noGrp="1" noChangeArrowheads="1"/>
          </p:cNvSpPr>
          <p:nvPr>
            <p:ph type="title"/>
          </p:nvPr>
        </p:nvSpPr>
        <p:spPr/>
        <p:txBody>
          <a:bodyPr/>
          <a:lstStyle/>
          <a:p>
            <a:r>
              <a:rPr lang="zh-CN" altLang="en-US"/>
              <a:t>网络分区</a:t>
            </a:r>
          </a:p>
        </p:txBody>
      </p:sp>
      <p:grpSp>
        <p:nvGrpSpPr>
          <p:cNvPr id="44034" name="Group 4">
            <a:extLst>
              <a:ext uri="{FF2B5EF4-FFF2-40B4-BE49-F238E27FC236}">
                <a16:creationId xmlns:a16="http://schemas.microsoft.com/office/drawing/2014/main" id="{AAD18F21-C1CB-B5C9-8356-F1D389E89314}"/>
              </a:ext>
            </a:extLst>
          </p:cNvPr>
          <p:cNvGrpSpPr>
            <a:grpSpLocks/>
          </p:cNvGrpSpPr>
          <p:nvPr/>
        </p:nvGrpSpPr>
        <p:grpSpPr bwMode="auto">
          <a:xfrm>
            <a:off x="827088" y="2301875"/>
            <a:ext cx="7580312" cy="3614738"/>
            <a:chOff x="0" y="0"/>
            <a:chExt cx="5448" cy="2293"/>
          </a:xfrm>
        </p:grpSpPr>
        <p:sp>
          <p:nvSpPr>
            <p:cNvPr id="44035" name="Rectangle 5">
              <a:extLst>
                <a:ext uri="{FF2B5EF4-FFF2-40B4-BE49-F238E27FC236}">
                  <a16:creationId xmlns:a16="http://schemas.microsoft.com/office/drawing/2014/main" id="{CF98A7C4-F84C-BBBC-3E85-8F3EEFC49D70}"/>
                </a:ext>
              </a:extLst>
            </p:cNvPr>
            <p:cNvSpPr>
              <a:spLocks/>
            </p:cNvSpPr>
            <p:nvPr/>
          </p:nvSpPr>
          <p:spPr bwMode="auto">
            <a:xfrm>
              <a:off x="151" y="838"/>
              <a:ext cx="5297" cy="1392"/>
            </a:xfrm>
            <a:prstGeom prst="rect">
              <a:avLst/>
            </a:prstGeom>
            <a:solidFill>
              <a:srgbClr val="FFDC99"/>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44036" name="Rectangle 6">
              <a:extLst>
                <a:ext uri="{FF2B5EF4-FFF2-40B4-BE49-F238E27FC236}">
                  <a16:creationId xmlns:a16="http://schemas.microsoft.com/office/drawing/2014/main" id="{88A7609E-B5D4-E015-3CD7-BAED4F0C6B25}"/>
                </a:ext>
              </a:extLst>
            </p:cNvPr>
            <p:cNvSpPr>
              <a:spLocks/>
            </p:cNvSpPr>
            <p:nvPr/>
          </p:nvSpPr>
          <p:spPr bwMode="auto">
            <a:xfrm>
              <a:off x="2744" y="917"/>
              <a:ext cx="570" cy="633"/>
            </a:xfrm>
            <a:prstGeom prst="rect">
              <a:avLst/>
            </a:prstGeom>
            <a:solidFill>
              <a:srgbClr val="D9AA73"/>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44037" name="Rectangle 7">
              <a:extLst>
                <a:ext uri="{FF2B5EF4-FFF2-40B4-BE49-F238E27FC236}">
                  <a16:creationId xmlns:a16="http://schemas.microsoft.com/office/drawing/2014/main" id="{6643CE75-CA99-D481-30EA-4E5B0C0F3D4F}"/>
                </a:ext>
              </a:extLst>
            </p:cNvPr>
            <p:cNvSpPr>
              <a:spLocks/>
            </p:cNvSpPr>
            <p:nvPr/>
          </p:nvSpPr>
          <p:spPr bwMode="auto">
            <a:xfrm>
              <a:off x="1147" y="16"/>
              <a:ext cx="570" cy="632"/>
            </a:xfrm>
            <a:prstGeom prst="rect">
              <a:avLst/>
            </a:prstGeom>
            <a:solidFill>
              <a:srgbClr val="D9AA73"/>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44038" name="Rectangle 8">
              <a:extLst>
                <a:ext uri="{FF2B5EF4-FFF2-40B4-BE49-F238E27FC236}">
                  <a16:creationId xmlns:a16="http://schemas.microsoft.com/office/drawing/2014/main" id="{EB3C5EEB-B090-698E-C952-E0E03539A97E}"/>
                </a:ext>
              </a:extLst>
            </p:cNvPr>
            <p:cNvSpPr>
              <a:spLocks/>
            </p:cNvSpPr>
            <p:nvPr/>
          </p:nvSpPr>
          <p:spPr bwMode="auto">
            <a:xfrm>
              <a:off x="0" y="55"/>
              <a:ext cx="97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r>
                <a:rPr lang="en-US" altLang="zh-CN" sz="1600">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Client + front end</a:t>
              </a:r>
            </a:p>
          </p:txBody>
        </p:sp>
        <p:sp>
          <p:nvSpPr>
            <p:cNvPr id="44039" name="Rectangle 9">
              <a:extLst>
                <a:ext uri="{FF2B5EF4-FFF2-40B4-BE49-F238E27FC236}">
                  <a16:creationId xmlns:a16="http://schemas.microsoft.com/office/drawing/2014/main" id="{75AD14BB-A5BB-5CDD-EBCE-22F72C4BA17F}"/>
                </a:ext>
              </a:extLst>
            </p:cNvPr>
            <p:cNvSpPr>
              <a:spLocks/>
            </p:cNvSpPr>
            <p:nvPr/>
          </p:nvSpPr>
          <p:spPr bwMode="auto">
            <a:xfrm>
              <a:off x="4705" y="1534"/>
              <a:ext cx="569" cy="648"/>
            </a:xfrm>
            <a:prstGeom prst="rect">
              <a:avLst/>
            </a:prstGeom>
            <a:solidFill>
              <a:srgbClr val="D9AA73"/>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44040" name="Oval 10">
              <a:extLst>
                <a:ext uri="{FF2B5EF4-FFF2-40B4-BE49-F238E27FC236}">
                  <a16:creationId xmlns:a16="http://schemas.microsoft.com/office/drawing/2014/main" id="{9DA98B4F-6473-75F4-8DBD-8695AAFB2032}"/>
                </a:ext>
              </a:extLst>
            </p:cNvPr>
            <p:cNvSpPr>
              <a:spLocks/>
            </p:cNvSpPr>
            <p:nvPr/>
          </p:nvSpPr>
          <p:spPr bwMode="auto">
            <a:xfrm>
              <a:off x="4847" y="1708"/>
              <a:ext cx="269" cy="253"/>
            </a:xfrm>
            <a:prstGeom prst="ellipse">
              <a:avLst/>
            </a:prstGeom>
            <a:solidFill>
              <a:srgbClr val="FFFFFF"/>
            </a:solidFill>
            <a:ln w="36513">
              <a:solidFill>
                <a:schemeClr val="tx1"/>
              </a:solidFill>
              <a:round/>
              <a:headEnd/>
              <a:tailEnd/>
            </a:ln>
          </p:spPr>
          <p:txBody>
            <a:bodyPr lIns="0" tIns="0" rIns="0" bIns="0"/>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44041" name="Rectangle 11">
              <a:extLst>
                <a:ext uri="{FF2B5EF4-FFF2-40B4-BE49-F238E27FC236}">
                  <a16:creationId xmlns:a16="http://schemas.microsoft.com/office/drawing/2014/main" id="{66FB857E-6DE2-E33D-633B-0481F566B8E7}"/>
                </a:ext>
              </a:extLst>
            </p:cNvPr>
            <p:cNvSpPr>
              <a:spLocks/>
            </p:cNvSpPr>
            <p:nvPr/>
          </p:nvSpPr>
          <p:spPr bwMode="auto">
            <a:xfrm>
              <a:off x="4950" y="1750"/>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r>
                <a:rPr lang="en-US" altLang="zh-CN" sz="1600">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B</a:t>
              </a:r>
            </a:p>
          </p:txBody>
        </p:sp>
        <p:sp>
          <p:nvSpPr>
            <p:cNvPr id="44042" name="Rectangle 12">
              <a:extLst>
                <a:ext uri="{FF2B5EF4-FFF2-40B4-BE49-F238E27FC236}">
                  <a16:creationId xmlns:a16="http://schemas.microsoft.com/office/drawing/2014/main" id="{55A9C857-DD04-BC34-A101-CF7B12A7FC6D}"/>
                </a:ext>
              </a:extLst>
            </p:cNvPr>
            <p:cNvSpPr>
              <a:spLocks/>
            </p:cNvSpPr>
            <p:nvPr/>
          </p:nvSpPr>
          <p:spPr bwMode="auto">
            <a:xfrm>
              <a:off x="262" y="1534"/>
              <a:ext cx="569" cy="648"/>
            </a:xfrm>
            <a:prstGeom prst="rect">
              <a:avLst/>
            </a:prstGeom>
            <a:solidFill>
              <a:srgbClr val="D9AA73"/>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44043" name="Rectangle 13">
              <a:extLst>
                <a:ext uri="{FF2B5EF4-FFF2-40B4-BE49-F238E27FC236}">
                  <a16:creationId xmlns:a16="http://schemas.microsoft.com/office/drawing/2014/main" id="{6DF37EC1-7F3E-78B6-5337-69F1D3D9EB39}"/>
                </a:ext>
              </a:extLst>
            </p:cNvPr>
            <p:cNvSpPr>
              <a:spLocks/>
            </p:cNvSpPr>
            <p:nvPr/>
          </p:nvSpPr>
          <p:spPr bwMode="auto">
            <a:xfrm>
              <a:off x="1005" y="1534"/>
              <a:ext cx="569" cy="648"/>
            </a:xfrm>
            <a:prstGeom prst="rect">
              <a:avLst/>
            </a:prstGeom>
            <a:solidFill>
              <a:srgbClr val="D9AA73"/>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44044" name="Oval 14">
              <a:extLst>
                <a:ext uri="{FF2B5EF4-FFF2-40B4-BE49-F238E27FC236}">
                  <a16:creationId xmlns:a16="http://schemas.microsoft.com/office/drawing/2014/main" id="{68DA7C8D-D92C-591B-927A-7B9B0A3E6B8E}"/>
                </a:ext>
              </a:extLst>
            </p:cNvPr>
            <p:cNvSpPr>
              <a:spLocks/>
            </p:cNvSpPr>
            <p:nvPr/>
          </p:nvSpPr>
          <p:spPr bwMode="auto">
            <a:xfrm>
              <a:off x="1163" y="1708"/>
              <a:ext cx="269" cy="253"/>
            </a:xfrm>
            <a:prstGeom prst="ellipse">
              <a:avLst/>
            </a:prstGeom>
            <a:solidFill>
              <a:srgbClr val="FFFFFF"/>
            </a:solidFill>
            <a:ln w="36513">
              <a:solidFill>
                <a:schemeClr val="tx1"/>
              </a:solidFill>
              <a:round/>
              <a:headEnd/>
              <a:tailEnd/>
            </a:ln>
          </p:spPr>
          <p:txBody>
            <a:bodyPr lIns="0" tIns="0" rIns="0" bIns="0"/>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44045" name="Rectangle 15">
              <a:extLst>
                <a:ext uri="{FF2B5EF4-FFF2-40B4-BE49-F238E27FC236}">
                  <a16:creationId xmlns:a16="http://schemas.microsoft.com/office/drawing/2014/main" id="{8F26744E-6272-47F6-6061-5C6C69C04DF1}"/>
                </a:ext>
              </a:extLst>
            </p:cNvPr>
            <p:cNvSpPr>
              <a:spLocks/>
            </p:cNvSpPr>
            <p:nvPr/>
          </p:nvSpPr>
          <p:spPr bwMode="auto">
            <a:xfrm>
              <a:off x="64" y="387"/>
              <a:ext cx="81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r>
                <a:rPr lang="en-US" altLang="zh-CN" sz="1600" i="1">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withdraw(B, 4)</a:t>
              </a:r>
            </a:p>
          </p:txBody>
        </p:sp>
        <p:sp>
          <p:nvSpPr>
            <p:cNvPr id="44046" name="Rectangle 16">
              <a:extLst>
                <a:ext uri="{FF2B5EF4-FFF2-40B4-BE49-F238E27FC236}">
                  <a16:creationId xmlns:a16="http://schemas.microsoft.com/office/drawing/2014/main" id="{9F5F125B-1024-434D-FEFA-2D417C6D941A}"/>
                </a:ext>
              </a:extLst>
            </p:cNvPr>
            <p:cNvSpPr>
              <a:spLocks/>
            </p:cNvSpPr>
            <p:nvPr/>
          </p:nvSpPr>
          <p:spPr bwMode="auto">
            <a:xfrm>
              <a:off x="3993" y="0"/>
              <a:ext cx="570" cy="633"/>
            </a:xfrm>
            <a:prstGeom prst="rect">
              <a:avLst/>
            </a:prstGeom>
            <a:solidFill>
              <a:srgbClr val="D9AA73"/>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44047" name="Rectangle 17">
              <a:extLst>
                <a:ext uri="{FF2B5EF4-FFF2-40B4-BE49-F238E27FC236}">
                  <a16:creationId xmlns:a16="http://schemas.microsoft.com/office/drawing/2014/main" id="{EE5F760E-37E3-75AD-08B1-6605C6C671B4}"/>
                </a:ext>
              </a:extLst>
            </p:cNvPr>
            <p:cNvSpPr>
              <a:spLocks/>
            </p:cNvSpPr>
            <p:nvPr/>
          </p:nvSpPr>
          <p:spPr bwMode="auto">
            <a:xfrm>
              <a:off x="2847" y="70"/>
              <a:ext cx="97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r>
                <a:rPr lang="en-US" altLang="zh-CN" sz="1600">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Client + front end</a:t>
              </a:r>
            </a:p>
          </p:txBody>
        </p:sp>
        <p:sp>
          <p:nvSpPr>
            <p:cNvPr id="44048" name="Rectangle 18">
              <a:extLst>
                <a:ext uri="{FF2B5EF4-FFF2-40B4-BE49-F238E27FC236}">
                  <a16:creationId xmlns:a16="http://schemas.microsoft.com/office/drawing/2014/main" id="{3147FE10-6D94-7611-DE27-9406332C41CE}"/>
                </a:ext>
              </a:extLst>
            </p:cNvPr>
            <p:cNvSpPr>
              <a:spLocks/>
            </p:cNvSpPr>
            <p:nvPr/>
          </p:nvSpPr>
          <p:spPr bwMode="auto">
            <a:xfrm>
              <a:off x="4333" y="1288"/>
              <a:ext cx="10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r>
                <a:rPr lang="en-US" altLang="zh-CN" sz="1600">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Replica managers</a:t>
              </a:r>
            </a:p>
          </p:txBody>
        </p:sp>
        <p:sp>
          <p:nvSpPr>
            <p:cNvPr id="44049" name="Rectangle 19">
              <a:extLst>
                <a:ext uri="{FF2B5EF4-FFF2-40B4-BE49-F238E27FC236}">
                  <a16:creationId xmlns:a16="http://schemas.microsoft.com/office/drawing/2014/main" id="{1A61907A-B0B0-AEB1-0B0B-3875ED806A67}"/>
                </a:ext>
              </a:extLst>
            </p:cNvPr>
            <p:cNvSpPr>
              <a:spLocks/>
            </p:cNvSpPr>
            <p:nvPr/>
          </p:nvSpPr>
          <p:spPr bwMode="auto">
            <a:xfrm>
              <a:off x="2894" y="561"/>
              <a:ext cx="72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r>
                <a:rPr lang="en-US" altLang="zh-CN" sz="1600" i="1">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deposit(B,3);</a:t>
              </a:r>
            </a:p>
          </p:txBody>
        </p:sp>
        <p:sp>
          <p:nvSpPr>
            <p:cNvPr id="44050" name="Rectangle 20">
              <a:extLst>
                <a:ext uri="{FF2B5EF4-FFF2-40B4-BE49-F238E27FC236}">
                  <a16:creationId xmlns:a16="http://schemas.microsoft.com/office/drawing/2014/main" id="{2378F94F-F78A-40D8-8859-C0065EA10437}"/>
                </a:ext>
              </a:extLst>
            </p:cNvPr>
            <p:cNvSpPr>
              <a:spLocks/>
            </p:cNvSpPr>
            <p:nvPr/>
          </p:nvSpPr>
          <p:spPr bwMode="auto">
            <a:xfrm>
              <a:off x="4365" y="295"/>
              <a:ext cx="9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r>
                <a:rPr lang="en-US" altLang="zh-CN" sz="1600">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U</a:t>
              </a:r>
            </a:p>
          </p:txBody>
        </p:sp>
        <p:sp>
          <p:nvSpPr>
            <p:cNvPr id="44051" name="Rectangle 21">
              <a:extLst>
                <a:ext uri="{FF2B5EF4-FFF2-40B4-BE49-F238E27FC236}">
                  <a16:creationId xmlns:a16="http://schemas.microsoft.com/office/drawing/2014/main" id="{B34F14E7-CA4E-D1A8-9E74-663E002D33AA}"/>
                </a:ext>
              </a:extLst>
            </p:cNvPr>
            <p:cNvSpPr>
              <a:spLocks/>
            </p:cNvSpPr>
            <p:nvPr/>
          </p:nvSpPr>
          <p:spPr bwMode="auto">
            <a:xfrm>
              <a:off x="1534" y="343"/>
              <a:ext cx="7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r>
                <a:rPr lang="en-US" altLang="zh-CN" sz="1600">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T</a:t>
              </a:r>
            </a:p>
          </p:txBody>
        </p:sp>
        <p:sp>
          <p:nvSpPr>
            <p:cNvPr id="44052" name="Rectangle 22">
              <a:extLst>
                <a:ext uri="{FF2B5EF4-FFF2-40B4-BE49-F238E27FC236}">
                  <a16:creationId xmlns:a16="http://schemas.microsoft.com/office/drawing/2014/main" id="{03285B18-6170-97D5-C574-80DF734821D6}"/>
                </a:ext>
              </a:extLst>
            </p:cNvPr>
            <p:cNvSpPr>
              <a:spLocks/>
            </p:cNvSpPr>
            <p:nvPr/>
          </p:nvSpPr>
          <p:spPr bwMode="auto">
            <a:xfrm>
              <a:off x="1993" y="242"/>
              <a:ext cx="46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r>
                <a:rPr lang="en-US" altLang="zh-CN" sz="1600">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Network</a:t>
              </a:r>
            </a:p>
          </p:txBody>
        </p:sp>
        <p:sp>
          <p:nvSpPr>
            <p:cNvPr id="44053" name="Rectangle 23">
              <a:extLst>
                <a:ext uri="{FF2B5EF4-FFF2-40B4-BE49-F238E27FC236}">
                  <a16:creationId xmlns:a16="http://schemas.microsoft.com/office/drawing/2014/main" id="{ECD76A2D-2AC1-0C81-590E-7494861959A8}"/>
                </a:ext>
              </a:extLst>
            </p:cNvPr>
            <p:cNvSpPr>
              <a:spLocks/>
            </p:cNvSpPr>
            <p:nvPr/>
          </p:nvSpPr>
          <p:spPr bwMode="auto">
            <a:xfrm>
              <a:off x="1993" y="400"/>
              <a:ext cx="45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r>
                <a:rPr lang="en-US" altLang="zh-CN" sz="1600">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partition</a:t>
              </a:r>
            </a:p>
          </p:txBody>
        </p:sp>
        <p:sp>
          <p:nvSpPr>
            <p:cNvPr id="44054" name="Oval 24">
              <a:extLst>
                <a:ext uri="{FF2B5EF4-FFF2-40B4-BE49-F238E27FC236}">
                  <a16:creationId xmlns:a16="http://schemas.microsoft.com/office/drawing/2014/main" id="{5A093689-55E1-C105-C4AA-4050BDDD3ADB}"/>
                </a:ext>
              </a:extLst>
            </p:cNvPr>
            <p:cNvSpPr>
              <a:spLocks/>
            </p:cNvSpPr>
            <p:nvPr/>
          </p:nvSpPr>
          <p:spPr bwMode="auto">
            <a:xfrm>
              <a:off x="1195" y="300"/>
              <a:ext cx="253" cy="253"/>
            </a:xfrm>
            <a:prstGeom prst="ellipse">
              <a:avLst/>
            </a:prstGeom>
            <a:solidFill>
              <a:srgbClr val="FFFFFF"/>
            </a:solidFill>
            <a:ln w="36513">
              <a:solidFill>
                <a:schemeClr val="tx1"/>
              </a:solidFill>
              <a:round/>
              <a:headEnd/>
              <a:tailEnd/>
            </a:ln>
          </p:spPr>
          <p:txBody>
            <a:bodyPr lIns="0" tIns="0" rIns="0" bIns="0"/>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44055" name="Oval 25">
              <a:extLst>
                <a:ext uri="{FF2B5EF4-FFF2-40B4-BE49-F238E27FC236}">
                  <a16:creationId xmlns:a16="http://schemas.microsoft.com/office/drawing/2014/main" id="{A5C03A47-1185-05FA-903A-E4B8F37B184B}"/>
                </a:ext>
              </a:extLst>
            </p:cNvPr>
            <p:cNvSpPr>
              <a:spLocks/>
            </p:cNvSpPr>
            <p:nvPr/>
          </p:nvSpPr>
          <p:spPr bwMode="auto">
            <a:xfrm>
              <a:off x="4041" y="285"/>
              <a:ext cx="253" cy="253"/>
            </a:xfrm>
            <a:prstGeom prst="ellipse">
              <a:avLst/>
            </a:prstGeom>
            <a:solidFill>
              <a:srgbClr val="FFFFFF"/>
            </a:solidFill>
            <a:ln w="36513">
              <a:solidFill>
                <a:schemeClr val="tx1"/>
              </a:solidFill>
              <a:round/>
              <a:headEnd/>
              <a:tailEnd/>
            </a:ln>
          </p:spPr>
          <p:txBody>
            <a:bodyPr lIns="0" tIns="0" rIns="0" bIns="0"/>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44056" name="Oval 26">
              <a:extLst>
                <a:ext uri="{FF2B5EF4-FFF2-40B4-BE49-F238E27FC236}">
                  <a16:creationId xmlns:a16="http://schemas.microsoft.com/office/drawing/2014/main" id="{3F129AF5-5EE6-CA54-08A0-B3CD793CA683}"/>
                </a:ext>
              </a:extLst>
            </p:cNvPr>
            <p:cNvSpPr>
              <a:spLocks/>
            </p:cNvSpPr>
            <p:nvPr/>
          </p:nvSpPr>
          <p:spPr bwMode="auto">
            <a:xfrm>
              <a:off x="2902" y="1091"/>
              <a:ext cx="253" cy="253"/>
            </a:xfrm>
            <a:prstGeom prst="ellipse">
              <a:avLst/>
            </a:prstGeom>
            <a:solidFill>
              <a:srgbClr val="FFFFFF"/>
            </a:solidFill>
            <a:ln w="36513">
              <a:solidFill>
                <a:schemeClr val="tx1"/>
              </a:solidFill>
              <a:round/>
              <a:headEnd/>
              <a:tailEnd/>
            </a:ln>
          </p:spPr>
          <p:txBody>
            <a:bodyPr lIns="0" tIns="0" rIns="0" bIns="0"/>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44057" name="Rectangle 27">
              <a:extLst>
                <a:ext uri="{FF2B5EF4-FFF2-40B4-BE49-F238E27FC236}">
                  <a16:creationId xmlns:a16="http://schemas.microsoft.com/office/drawing/2014/main" id="{0180C2F7-F930-A738-CE55-A8EAD939B866}"/>
                </a:ext>
              </a:extLst>
            </p:cNvPr>
            <p:cNvSpPr>
              <a:spLocks/>
            </p:cNvSpPr>
            <p:nvPr/>
          </p:nvSpPr>
          <p:spPr bwMode="auto">
            <a:xfrm>
              <a:off x="2997" y="1133"/>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r>
                <a:rPr lang="en-US" altLang="zh-CN" sz="1600">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B</a:t>
              </a:r>
            </a:p>
          </p:txBody>
        </p:sp>
        <p:sp>
          <p:nvSpPr>
            <p:cNvPr id="44058" name="Oval 28">
              <a:extLst>
                <a:ext uri="{FF2B5EF4-FFF2-40B4-BE49-F238E27FC236}">
                  <a16:creationId xmlns:a16="http://schemas.microsoft.com/office/drawing/2014/main" id="{D2ACC6EF-D5A2-41A3-7F84-9E1F4BC33874}"/>
                </a:ext>
              </a:extLst>
            </p:cNvPr>
            <p:cNvSpPr>
              <a:spLocks/>
            </p:cNvSpPr>
            <p:nvPr/>
          </p:nvSpPr>
          <p:spPr bwMode="auto">
            <a:xfrm>
              <a:off x="420" y="1708"/>
              <a:ext cx="253" cy="253"/>
            </a:xfrm>
            <a:prstGeom prst="ellipse">
              <a:avLst/>
            </a:prstGeom>
            <a:solidFill>
              <a:srgbClr val="FFFFFF"/>
            </a:solidFill>
            <a:ln w="36513">
              <a:solidFill>
                <a:schemeClr val="tx1"/>
              </a:solidFill>
              <a:round/>
              <a:headEnd/>
              <a:tailEnd/>
            </a:ln>
          </p:spPr>
          <p:txBody>
            <a:bodyPr lIns="0" tIns="0" rIns="0" bIns="0"/>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44059" name="Rectangle 29">
              <a:extLst>
                <a:ext uri="{FF2B5EF4-FFF2-40B4-BE49-F238E27FC236}">
                  <a16:creationId xmlns:a16="http://schemas.microsoft.com/office/drawing/2014/main" id="{D56C547D-E028-FD3F-6BCA-F98670E675F7}"/>
                </a:ext>
              </a:extLst>
            </p:cNvPr>
            <p:cNvSpPr>
              <a:spLocks/>
            </p:cNvSpPr>
            <p:nvPr/>
          </p:nvSpPr>
          <p:spPr bwMode="auto">
            <a:xfrm>
              <a:off x="514" y="1750"/>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r>
                <a:rPr lang="en-US" altLang="zh-CN" sz="1600">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B</a:t>
              </a:r>
            </a:p>
          </p:txBody>
        </p:sp>
        <p:sp>
          <p:nvSpPr>
            <p:cNvPr id="44060" name="Freeform 30">
              <a:extLst>
                <a:ext uri="{FF2B5EF4-FFF2-40B4-BE49-F238E27FC236}">
                  <a16:creationId xmlns:a16="http://schemas.microsoft.com/office/drawing/2014/main" id="{D425CA71-A826-C2FD-78F7-70C31182868E}"/>
                </a:ext>
              </a:extLst>
            </p:cNvPr>
            <p:cNvSpPr>
              <a:spLocks/>
            </p:cNvSpPr>
            <p:nvPr/>
          </p:nvSpPr>
          <p:spPr bwMode="auto">
            <a:xfrm>
              <a:off x="610" y="1613"/>
              <a:ext cx="63" cy="11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6114" y="3114"/>
                  </a:moveTo>
                  <a:lnTo>
                    <a:pt x="21600" y="6227"/>
                  </a:lnTo>
                  <a:lnTo>
                    <a:pt x="0" y="21600"/>
                  </a:lnTo>
                  <a:lnTo>
                    <a:pt x="5143" y="0"/>
                  </a:lnTo>
                  <a:lnTo>
                    <a:pt x="16114" y="3114"/>
                  </a:lnTo>
                  <a:close/>
                  <a:moveTo>
                    <a:pt x="16114" y="3114"/>
                  </a:moveTo>
                </a:path>
              </a:pathLst>
            </a:custGeom>
            <a:solidFill>
              <a:srgbClr val="000000"/>
            </a:solidFill>
            <a:ln w="36513" cap="flat">
              <a:solidFill>
                <a:schemeClr val="tx1"/>
              </a:solidFill>
              <a:prstDash val="solid"/>
              <a:round/>
              <a:headEnd type="none" w="med" len="med"/>
              <a:tailEnd type="none" w="med" len="med"/>
            </a:ln>
          </p:spPr>
          <p:txBody>
            <a:bodyPr lIns="0" tIns="0" rIns="0" bIns="0"/>
            <a:lstStyle/>
            <a:p>
              <a:endParaRPr lang="zh-CN" altLang="en-US"/>
            </a:p>
          </p:txBody>
        </p:sp>
        <p:sp>
          <p:nvSpPr>
            <p:cNvPr id="44061" name="Line 31">
              <a:extLst>
                <a:ext uri="{FF2B5EF4-FFF2-40B4-BE49-F238E27FC236}">
                  <a16:creationId xmlns:a16="http://schemas.microsoft.com/office/drawing/2014/main" id="{148930A7-F4B1-2213-B1DD-FE00DC291C17}"/>
                </a:ext>
              </a:extLst>
            </p:cNvPr>
            <p:cNvSpPr>
              <a:spLocks noChangeShapeType="1"/>
            </p:cNvSpPr>
            <p:nvPr/>
          </p:nvSpPr>
          <p:spPr bwMode="auto">
            <a:xfrm flipH="1">
              <a:off x="657" y="538"/>
              <a:ext cx="585" cy="1091"/>
            </a:xfrm>
            <a:prstGeom prst="line">
              <a:avLst/>
            </a:prstGeom>
            <a:noFill/>
            <a:ln w="36513">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4062" name="Freeform 32">
              <a:extLst>
                <a:ext uri="{FF2B5EF4-FFF2-40B4-BE49-F238E27FC236}">
                  <a16:creationId xmlns:a16="http://schemas.microsoft.com/office/drawing/2014/main" id="{E58EC605-CD50-D265-F4CE-B60A7FD60141}"/>
                </a:ext>
              </a:extLst>
            </p:cNvPr>
            <p:cNvSpPr>
              <a:spLocks/>
            </p:cNvSpPr>
            <p:nvPr/>
          </p:nvSpPr>
          <p:spPr bwMode="auto">
            <a:xfrm>
              <a:off x="1068" y="1803"/>
              <a:ext cx="111" cy="4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14247"/>
                  </a:moveTo>
                  <a:lnTo>
                    <a:pt x="0" y="0"/>
                  </a:lnTo>
                  <a:lnTo>
                    <a:pt x="21600" y="14247"/>
                  </a:lnTo>
                  <a:lnTo>
                    <a:pt x="0" y="21600"/>
                  </a:lnTo>
                  <a:lnTo>
                    <a:pt x="0" y="14247"/>
                  </a:lnTo>
                  <a:close/>
                  <a:moveTo>
                    <a:pt x="0" y="14247"/>
                  </a:moveTo>
                </a:path>
              </a:pathLst>
            </a:custGeom>
            <a:solidFill>
              <a:srgbClr val="000000"/>
            </a:solidFill>
            <a:ln w="36513" cap="flat">
              <a:solidFill>
                <a:schemeClr val="tx1"/>
              </a:solidFill>
              <a:prstDash val="solid"/>
              <a:round/>
              <a:headEnd type="none" w="med" len="med"/>
              <a:tailEnd type="none" w="med" len="med"/>
            </a:ln>
          </p:spPr>
          <p:txBody>
            <a:bodyPr lIns="0" tIns="0" rIns="0" bIns="0"/>
            <a:lstStyle/>
            <a:p>
              <a:endParaRPr lang="zh-CN" altLang="en-US"/>
            </a:p>
          </p:txBody>
        </p:sp>
        <p:sp>
          <p:nvSpPr>
            <p:cNvPr id="44063" name="Line 33">
              <a:extLst>
                <a:ext uri="{FF2B5EF4-FFF2-40B4-BE49-F238E27FC236}">
                  <a16:creationId xmlns:a16="http://schemas.microsoft.com/office/drawing/2014/main" id="{FD67FFDD-EFCC-B05A-5189-8608860FA244}"/>
                </a:ext>
              </a:extLst>
            </p:cNvPr>
            <p:cNvSpPr>
              <a:spLocks noChangeShapeType="1"/>
            </p:cNvSpPr>
            <p:nvPr/>
          </p:nvSpPr>
          <p:spPr bwMode="auto">
            <a:xfrm>
              <a:off x="657" y="1834"/>
              <a:ext cx="411" cy="1"/>
            </a:xfrm>
            <a:prstGeom prst="line">
              <a:avLst/>
            </a:prstGeom>
            <a:noFill/>
            <a:ln w="36513">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4064" name="Freeform 34">
              <a:extLst>
                <a:ext uri="{FF2B5EF4-FFF2-40B4-BE49-F238E27FC236}">
                  <a16:creationId xmlns:a16="http://schemas.microsoft.com/office/drawing/2014/main" id="{D8755887-D121-2CE9-C799-C02A764955B5}"/>
                </a:ext>
              </a:extLst>
            </p:cNvPr>
            <p:cNvSpPr>
              <a:spLocks/>
            </p:cNvSpPr>
            <p:nvPr/>
          </p:nvSpPr>
          <p:spPr bwMode="auto">
            <a:xfrm>
              <a:off x="3140" y="1028"/>
              <a:ext cx="94" cy="7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8153" y="8476"/>
                  </a:moveTo>
                  <a:lnTo>
                    <a:pt x="21600" y="12851"/>
                  </a:lnTo>
                  <a:lnTo>
                    <a:pt x="0" y="21600"/>
                  </a:lnTo>
                  <a:lnTo>
                    <a:pt x="14477" y="0"/>
                  </a:lnTo>
                  <a:lnTo>
                    <a:pt x="18153" y="8476"/>
                  </a:lnTo>
                  <a:close/>
                  <a:moveTo>
                    <a:pt x="18153" y="8476"/>
                  </a:moveTo>
                </a:path>
              </a:pathLst>
            </a:custGeom>
            <a:solidFill>
              <a:srgbClr val="000000"/>
            </a:solidFill>
            <a:ln w="36513" cap="flat">
              <a:solidFill>
                <a:schemeClr val="tx1"/>
              </a:solidFill>
              <a:prstDash val="solid"/>
              <a:round/>
              <a:headEnd type="none" w="med" len="med"/>
              <a:tailEnd type="none" w="med" len="med"/>
            </a:ln>
          </p:spPr>
          <p:txBody>
            <a:bodyPr lIns="0" tIns="0" rIns="0" bIns="0"/>
            <a:lstStyle/>
            <a:p>
              <a:endParaRPr lang="zh-CN" altLang="en-US"/>
            </a:p>
          </p:txBody>
        </p:sp>
        <p:sp>
          <p:nvSpPr>
            <p:cNvPr id="44065" name="Line 35">
              <a:extLst>
                <a:ext uri="{FF2B5EF4-FFF2-40B4-BE49-F238E27FC236}">
                  <a16:creationId xmlns:a16="http://schemas.microsoft.com/office/drawing/2014/main" id="{DBFEF5AA-2091-8217-F697-EFA24759CD70}"/>
                </a:ext>
              </a:extLst>
            </p:cNvPr>
            <p:cNvSpPr>
              <a:spLocks noChangeShapeType="1"/>
            </p:cNvSpPr>
            <p:nvPr/>
          </p:nvSpPr>
          <p:spPr bwMode="auto">
            <a:xfrm flipH="1">
              <a:off x="3219" y="490"/>
              <a:ext cx="869" cy="569"/>
            </a:xfrm>
            <a:prstGeom prst="line">
              <a:avLst/>
            </a:prstGeom>
            <a:noFill/>
            <a:ln w="36513">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4066" name="Freeform 36">
              <a:extLst>
                <a:ext uri="{FF2B5EF4-FFF2-40B4-BE49-F238E27FC236}">
                  <a16:creationId xmlns:a16="http://schemas.microsoft.com/office/drawing/2014/main" id="{BBE9FC18-7450-BC75-80B3-B4DCE4577AAE}"/>
                </a:ext>
              </a:extLst>
            </p:cNvPr>
            <p:cNvSpPr>
              <a:spLocks/>
            </p:cNvSpPr>
            <p:nvPr/>
          </p:nvSpPr>
          <p:spPr bwMode="auto">
            <a:xfrm>
              <a:off x="4737" y="1739"/>
              <a:ext cx="95" cy="4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7200"/>
                  </a:moveTo>
                  <a:lnTo>
                    <a:pt x="3411" y="0"/>
                  </a:lnTo>
                  <a:lnTo>
                    <a:pt x="21600" y="21600"/>
                  </a:lnTo>
                  <a:lnTo>
                    <a:pt x="0" y="21600"/>
                  </a:lnTo>
                  <a:lnTo>
                    <a:pt x="0" y="7200"/>
                  </a:lnTo>
                  <a:close/>
                  <a:moveTo>
                    <a:pt x="0" y="7200"/>
                  </a:moveTo>
                </a:path>
              </a:pathLst>
            </a:custGeom>
            <a:solidFill>
              <a:srgbClr val="000000"/>
            </a:solidFill>
            <a:ln w="36513" cap="flat">
              <a:solidFill>
                <a:schemeClr val="tx1"/>
              </a:solidFill>
              <a:prstDash val="solid"/>
              <a:round/>
              <a:headEnd type="none" w="med" len="med"/>
              <a:tailEnd type="none" w="med" len="med"/>
            </a:ln>
          </p:spPr>
          <p:txBody>
            <a:bodyPr lIns="0" tIns="0" rIns="0" bIns="0"/>
            <a:lstStyle/>
            <a:p>
              <a:endParaRPr lang="zh-CN" altLang="en-US"/>
            </a:p>
          </p:txBody>
        </p:sp>
        <p:sp>
          <p:nvSpPr>
            <p:cNvPr id="44067" name="Line 37">
              <a:extLst>
                <a:ext uri="{FF2B5EF4-FFF2-40B4-BE49-F238E27FC236}">
                  <a16:creationId xmlns:a16="http://schemas.microsoft.com/office/drawing/2014/main" id="{F8B06EA1-B950-2093-089C-C1E9C154AF64}"/>
                </a:ext>
              </a:extLst>
            </p:cNvPr>
            <p:cNvSpPr>
              <a:spLocks noChangeShapeType="1"/>
            </p:cNvSpPr>
            <p:nvPr/>
          </p:nvSpPr>
          <p:spPr bwMode="auto">
            <a:xfrm>
              <a:off x="3140" y="1265"/>
              <a:ext cx="1597" cy="490"/>
            </a:xfrm>
            <a:prstGeom prst="line">
              <a:avLst/>
            </a:prstGeom>
            <a:noFill/>
            <a:ln w="36513">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4068" name="Freeform 38">
              <a:extLst>
                <a:ext uri="{FF2B5EF4-FFF2-40B4-BE49-F238E27FC236}">
                  <a16:creationId xmlns:a16="http://schemas.microsoft.com/office/drawing/2014/main" id="{8D582814-1407-7442-17EE-2B32BCBE5FEE}"/>
                </a:ext>
              </a:extLst>
            </p:cNvPr>
            <p:cNvSpPr>
              <a:spLocks/>
            </p:cNvSpPr>
            <p:nvPr/>
          </p:nvSpPr>
          <p:spPr bwMode="auto">
            <a:xfrm>
              <a:off x="1890" y="791"/>
              <a:ext cx="443" cy="150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600" h="21600">
                  <a:moveTo>
                    <a:pt x="2340" y="216"/>
                  </a:moveTo>
                  <a:lnTo>
                    <a:pt x="14676" y="5005"/>
                  </a:lnTo>
                  <a:lnTo>
                    <a:pt x="0" y="8413"/>
                  </a:lnTo>
                  <a:lnTo>
                    <a:pt x="12336" y="11821"/>
                  </a:lnTo>
                  <a:lnTo>
                    <a:pt x="0" y="15689"/>
                  </a:lnTo>
                  <a:lnTo>
                    <a:pt x="14676" y="21600"/>
                  </a:lnTo>
                  <a:lnTo>
                    <a:pt x="20820" y="21370"/>
                  </a:lnTo>
                  <a:lnTo>
                    <a:pt x="6972" y="15689"/>
                  </a:lnTo>
                  <a:lnTo>
                    <a:pt x="19308" y="12051"/>
                  </a:lnTo>
                  <a:lnTo>
                    <a:pt x="7753" y="8413"/>
                  </a:lnTo>
                  <a:lnTo>
                    <a:pt x="21600" y="4774"/>
                  </a:lnTo>
                  <a:lnTo>
                    <a:pt x="9264" y="0"/>
                  </a:lnTo>
                  <a:lnTo>
                    <a:pt x="2340" y="216"/>
                  </a:lnTo>
                  <a:close/>
                  <a:moveTo>
                    <a:pt x="2340" y="216"/>
                  </a:moveTo>
                </a:path>
              </a:pathLst>
            </a:custGeom>
            <a:solidFill>
              <a:srgbClr val="FFFFFF"/>
            </a:solidFill>
            <a:ln w="36513" cap="flat">
              <a:solidFill>
                <a:srgbClr val="FFFFFF"/>
              </a:solidFill>
              <a:prstDash val="solid"/>
              <a:round/>
              <a:headEnd type="none" w="med" len="med"/>
              <a:tailEnd type="none" w="med" len="med"/>
            </a:ln>
          </p:spPr>
          <p:txBody>
            <a:bodyPr lIns="0" tIns="0" rIns="0" bIns="0"/>
            <a:lstStyle/>
            <a:p>
              <a:endParaRPr lang="zh-CN" altLang="en-US"/>
            </a:p>
          </p:txBody>
        </p:sp>
        <p:sp>
          <p:nvSpPr>
            <p:cNvPr id="44069" name="Line 39">
              <a:extLst>
                <a:ext uri="{FF2B5EF4-FFF2-40B4-BE49-F238E27FC236}">
                  <a16:creationId xmlns:a16="http://schemas.microsoft.com/office/drawing/2014/main" id="{A2AEC88C-4F53-2FAD-3BA8-1927A2DC3FBA}"/>
                </a:ext>
              </a:extLst>
            </p:cNvPr>
            <p:cNvSpPr>
              <a:spLocks noChangeShapeType="1"/>
            </p:cNvSpPr>
            <p:nvPr/>
          </p:nvSpPr>
          <p:spPr bwMode="auto">
            <a:xfrm flipH="1">
              <a:off x="2071" y="553"/>
              <a:ext cx="152" cy="292"/>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4070" name="Rectangle 40">
              <a:extLst>
                <a:ext uri="{FF2B5EF4-FFF2-40B4-BE49-F238E27FC236}">
                  <a16:creationId xmlns:a16="http://schemas.microsoft.com/office/drawing/2014/main" id="{AE738CE2-700E-696D-277E-318EC63A9D30}"/>
                </a:ext>
              </a:extLst>
            </p:cNvPr>
            <p:cNvSpPr>
              <a:spLocks/>
            </p:cNvSpPr>
            <p:nvPr/>
          </p:nvSpPr>
          <p:spPr bwMode="auto">
            <a:xfrm>
              <a:off x="1265" y="1750"/>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r>
                <a:rPr lang="en-US" altLang="zh-CN" sz="1600">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B</a:t>
              </a: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1">
            <a:extLst>
              <a:ext uri="{FF2B5EF4-FFF2-40B4-BE49-F238E27FC236}">
                <a16:creationId xmlns:a16="http://schemas.microsoft.com/office/drawing/2014/main" id="{8302E974-8E53-25D0-A903-AF149F5FFC93}"/>
              </a:ext>
            </a:extLst>
          </p:cNvPr>
          <p:cNvSpPr>
            <a:spLocks noGrp="1" noChangeArrowheads="1"/>
          </p:cNvSpPr>
          <p:nvPr>
            <p:ph type="title"/>
          </p:nvPr>
        </p:nvSpPr>
        <p:spPr/>
        <p:txBody>
          <a:bodyPr/>
          <a:lstStyle/>
          <a:p>
            <a:r>
              <a:rPr lang="zh-CN" altLang="en-US"/>
              <a:t>网络分区</a:t>
            </a:r>
          </a:p>
        </p:txBody>
      </p:sp>
      <p:sp>
        <p:nvSpPr>
          <p:cNvPr id="45058" name="内容占位符 2">
            <a:extLst>
              <a:ext uri="{FF2B5EF4-FFF2-40B4-BE49-F238E27FC236}">
                <a16:creationId xmlns:a16="http://schemas.microsoft.com/office/drawing/2014/main" id="{39085F61-5110-3D37-6A66-3AA47040A029}"/>
              </a:ext>
            </a:extLst>
          </p:cNvPr>
          <p:cNvSpPr>
            <a:spLocks noGrp="1" noChangeArrowheads="1"/>
          </p:cNvSpPr>
          <p:nvPr>
            <p:ph idx="1"/>
          </p:nvPr>
        </p:nvSpPr>
        <p:spPr>
          <a:xfrm>
            <a:off x="323528" y="1844824"/>
            <a:ext cx="8820471" cy="5013176"/>
          </a:xfrm>
        </p:spPr>
        <p:txBody>
          <a:bodyPr/>
          <a:lstStyle/>
          <a:p>
            <a:pPr>
              <a:lnSpc>
                <a:spcPct val="125000"/>
              </a:lnSpc>
            </a:pPr>
            <a:r>
              <a:rPr lang="zh-CN" altLang="en-US" sz="2800" dirty="0"/>
              <a:t>复制方案假设：网络分区终将修复，单个分区中的副本管理器必须保证在分区期间它们执行的任何请求在分区修复后</a:t>
            </a:r>
            <a:r>
              <a:rPr lang="zh-CN" altLang="en-US" sz="2800" dirty="0">
                <a:solidFill>
                  <a:srgbClr val="FF0000"/>
                </a:solidFill>
              </a:rPr>
              <a:t>不会造成不一致</a:t>
            </a:r>
            <a:r>
              <a:rPr lang="zh-CN" altLang="en-US" sz="2800" dirty="0"/>
              <a:t>。</a:t>
            </a:r>
            <a:endParaRPr lang="en-US" altLang="zh-CN" sz="2800" dirty="0"/>
          </a:p>
          <a:p>
            <a:pPr>
              <a:lnSpc>
                <a:spcPct val="125000"/>
              </a:lnSpc>
            </a:pPr>
            <a:r>
              <a:rPr lang="zh-CN" altLang="en-US" sz="2800" dirty="0"/>
              <a:t>乐观方法：允许在所有的分区中进行操作，</a:t>
            </a:r>
            <a:r>
              <a:rPr lang="zh-CN" altLang="en-US" sz="2800" dirty="0">
                <a:solidFill>
                  <a:srgbClr val="00B0F0"/>
                </a:solidFill>
              </a:rPr>
              <a:t>造成的不一致在分区修复后解决</a:t>
            </a:r>
            <a:r>
              <a:rPr lang="zh-CN" altLang="en-US" sz="2800" dirty="0"/>
              <a:t>。如对更新进行验证，丢弃任何违背单拷贝串行化准则的更新。</a:t>
            </a:r>
            <a:endParaRPr lang="en-US" altLang="zh-CN" sz="2800" dirty="0"/>
          </a:p>
          <a:p>
            <a:pPr>
              <a:lnSpc>
                <a:spcPct val="125000"/>
              </a:lnSpc>
            </a:pPr>
            <a:r>
              <a:rPr lang="zh-CN" altLang="en-US" sz="2800" dirty="0"/>
              <a:t>悲观方法：</a:t>
            </a:r>
            <a:r>
              <a:rPr lang="zh-CN" altLang="en-US" sz="2800" dirty="0">
                <a:solidFill>
                  <a:srgbClr val="7030A0"/>
                </a:solidFill>
              </a:rPr>
              <a:t>阻止分区中可能导致不一致的操作</a:t>
            </a:r>
            <a:r>
              <a:rPr lang="zh-CN" altLang="en-US" sz="2800" dirty="0"/>
              <a:t>。如操作仅在一个分区进行，分区修复后更新其余分区。</a:t>
            </a:r>
            <a:endParaRPr lang="en-US" altLang="zh-CN" sz="28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a:extLst>
              <a:ext uri="{FF2B5EF4-FFF2-40B4-BE49-F238E27FC236}">
                <a16:creationId xmlns:a16="http://schemas.microsoft.com/office/drawing/2014/main" id="{D51766BD-2311-A604-EE09-12FBDF0BE1B0}"/>
              </a:ext>
            </a:extLst>
          </p:cNvPr>
          <p:cNvSpPr>
            <a:spLocks noGrp="1" noChangeArrowheads="1"/>
          </p:cNvSpPr>
          <p:nvPr>
            <p:ph type="title"/>
          </p:nvPr>
        </p:nvSpPr>
        <p:spPr>
          <a:xfrm>
            <a:off x="1042988" y="836613"/>
            <a:ext cx="6769100" cy="895350"/>
          </a:xfrm>
        </p:spPr>
        <p:txBody>
          <a:bodyPr/>
          <a:lstStyle/>
          <a:p>
            <a:pPr eaLnBrk="1" hangingPunct="1"/>
            <a:r>
              <a:rPr kumimoji="1" lang="zh-CN" altLang="en-US" b="1">
                <a:latin typeface="华文新魏" panose="02010800040101010101" pitchFamily="2" charset="-122"/>
              </a:rPr>
              <a:t>第</a:t>
            </a:r>
            <a:r>
              <a:rPr kumimoji="1" lang="en-US" altLang="zh-CN" b="1">
                <a:latin typeface="华文新魏" panose="02010800040101010101" pitchFamily="2" charset="-122"/>
              </a:rPr>
              <a:t>6</a:t>
            </a:r>
            <a:r>
              <a:rPr kumimoji="1" lang="zh-CN" altLang="en-US" b="1">
                <a:latin typeface="华文新魏" panose="02010800040101010101" pitchFamily="2" charset="-122"/>
              </a:rPr>
              <a:t>章 复制</a:t>
            </a:r>
          </a:p>
        </p:txBody>
      </p:sp>
      <p:sp>
        <p:nvSpPr>
          <p:cNvPr id="50178" name="Rectangle 3">
            <a:extLst>
              <a:ext uri="{FF2B5EF4-FFF2-40B4-BE49-F238E27FC236}">
                <a16:creationId xmlns:a16="http://schemas.microsoft.com/office/drawing/2014/main" id="{7137D57E-9365-E301-DB5D-CBAEBD7C5AFA}"/>
              </a:ext>
            </a:extLst>
          </p:cNvPr>
          <p:cNvSpPr>
            <a:spLocks noGrp="1" noChangeArrowheads="1"/>
          </p:cNvSpPr>
          <p:nvPr>
            <p:ph type="body" idx="1"/>
          </p:nvPr>
        </p:nvSpPr>
        <p:spPr>
          <a:xfrm>
            <a:off x="971550" y="1916113"/>
            <a:ext cx="7416800" cy="3960812"/>
          </a:xfrm>
        </p:spPr>
        <p:txBody>
          <a:bodyPr/>
          <a:lstStyle/>
          <a:p>
            <a:pPr eaLnBrk="1" hangingPunct="1">
              <a:buClr>
                <a:srgbClr val="000099"/>
              </a:buClr>
            </a:pPr>
            <a:r>
              <a:rPr kumimoji="1" lang="zh-CN" altLang="en-US" b="1">
                <a:solidFill>
                  <a:srgbClr val="003399"/>
                </a:solidFill>
                <a:latin typeface="Times New Roman" panose="02020603050405020304" pitchFamily="18" charset="0"/>
              </a:rPr>
              <a:t>简介</a:t>
            </a:r>
            <a:r>
              <a:rPr lang="zh-CN" altLang="en-US"/>
              <a:t> </a:t>
            </a:r>
          </a:p>
          <a:p>
            <a:pPr eaLnBrk="1" hangingPunct="1">
              <a:lnSpc>
                <a:spcPct val="120000"/>
              </a:lnSpc>
              <a:buClr>
                <a:srgbClr val="000099"/>
              </a:buClr>
            </a:pPr>
            <a:r>
              <a:rPr kumimoji="1" lang="zh-CN" altLang="en-US" b="1">
                <a:solidFill>
                  <a:srgbClr val="003399"/>
                </a:solidFill>
                <a:latin typeface="Times New Roman" panose="02020603050405020304" pitchFamily="18" charset="0"/>
              </a:rPr>
              <a:t>系统模型</a:t>
            </a:r>
          </a:p>
          <a:p>
            <a:pPr eaLnBrk="1" hangingPunct="1"/>
            <a:r>
              <a:rPr kumimoji="1" lang="zh-CN" altLang="en-US" b="1">
                <a:solidFill>
                  <a:srgbClr val="003399"/>
                </a:solidFill>
                <a:latin typeface="Times New Roman" panose="02020603050405020304" pitchFamily="18" charset="0"/>
              </a:rPr>
              <a:t>容错服务</a:t>
            </a:r>
            <a:endParaRPr kumimoji="1" lang="en-US" altLang="zh-CN" b="1">
              <a:solidFill>
                <a:srgbClr val="003399"/>
              </a:solidFill>
              <a:latin typeface="Times New Roman" panose="02020603050405020304" pitchFamily="18" charset="0"/>
            </a:endParaRPr>
          </a:p>
          <a:p>
            <a:pPr eaLnBrk="1" hangingPunct="1"/>
            <a:r>
              <a:rPr kumimoji="1" lang="zh-CN" altLang="en-US" b="1">
                <a:solidFill>
                  <a:srgbClr val="003399"/>
                </a:solidFill>
                <a:latin typeface="Times New Roman" panose="02020603050405020304" pitchFamily="18" charset="0"/>
              </a:rPr>
              <a:t>复制数据上的事务</a:t>
            </a:r>
          </a:p>
          <a:p>
            <a:pPr eaLnBrk="1" hangingPunct="1"/>
            <a:r>
              <a:rPr kumimoji="1" lang="zh-CN" altLang="en-US" b="1">
                <a:solidFill>
                  <a:srgbClr val="CC0000"/>
                </a:solidFill>
                <a:latin typeface="Times New Roman" panose="02020603050405020304" pitchFamily="18" charset="0"/>
              </a:rPr>
              <a:t>高可用服务的实例研究：</a:t>
            </a:r>
            <a:r>
              <a:rPr kumimoji="1" lang="en-US" altLang="zh-CN" b="1">
                <a:solidFill>
                  <a:srgbClr val="CC0000"/>
                </a:solidFill>
                <a:latin typeface="Times New Roman" panose="02020603050405020304" pitchFamily="18" charset="0"/>
              </a:rPr>
              <a:t>gossip</a:t>
            </a:r>
            <a:r>
              <a:rPr kumimoji="1" lang="zh-CN" altLang="en-US" b="1">
                <a:solidFill>
                  <a:srgbClr val="CC0000"/>
                </a:solidFill>
                <a:latin typeface="Times New Roman" panose="02020603050405020304" pitchFamily="18" charset="0"/>
              </a:rPr>
              <a:t>体系结构、</a:t>
            </a:r>
            <a:r>
              <a:rPr kumimoji="1" lang="en-US" altLang="zh-CN" b="1">
                <a:solidFill>
                  <a:srgbClr val="CC0000"/>
                </a:solidFill>
                <a:latin typeface="Times New Roman" panose="02020603050405020304" pitchFamily="18" charset="0"/>
              </a:rPr>
              <a:t>Bayou</a:t>
            </a:r>
            <a:r>
              <a:rPr kumimoji="1" lang="zh-CN" altLang="en-US" b="1">
                <a:solidFill>
                  <a:srgbClr val="CC0000"/>
                </a:solidFill>
                <a:latin typeface="Times New Roman" panose="02020603050405020304" pitchFamily="18" charset="0"/>
              </a:rPr>
              <a:t>和</a:t>
            </a:r>
            <a:r>
              <a:rPr kumimoji="1" lang="en-US" altLang="zh-CN" b="1">
                <a:solidFill>
                  <a:srgbClr val="CC0000"/>
                </a:solidFill>
                <a:latin typeface="Times New Roman" panose="02020603050405020304" pitchFamily="18" charset="0"/>
              </a:rPr>
              <a:t>Coda</a:t>
            </a:r>
          </a:p>
          <a:p>
            <a:pPr eaLnBrk="1" hangingPunct="1"/>
            <a:r>
              <a:rPr kumimoji="1" lang="zh-CN" altLang="en-US" b="1">
                <a:solidFill>
                  <a:srgbClr val="003399"/>
                </a:solidFill>
                <a:latin typeface="Times New Roman" panose="02020603050405020304" pitchFamily="18" charset="0"/>
              </a:rPr>
              <a:t>小结</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标题 1">
            <a:extLst>
              <a:ext uri="{FF2B5EF4-FFF2-40B4-BE49-F238E27FC236}">
                <a16:creationId xmlns:a16="http://schemas.microsoft.com/office/drawing/2014/main" id="{B79D0229-E13D-0184-293E-8FC8248FEBAD}"/>
              </a:ext>
            </a:extLst>
          </p:cNvPr>
          <p:cNvSpPr>
            <a:spLocks noGrp="1" noChangeArrowheads="1"/>
          </p:cNvSpPr>
          <p:nvPr>
            <p:ph type="title"/>
          </p:nvPr>
        </p:nvSpPr>
        <p:spPr/>
        <p:txBody>
          <a:bodyPr/>
          <a:lstStyle/>
          <a:p>
            <a:r>
              <a:rPr lang="en-US" altLang="zh-CN" dirty="0"/>
              <a:t>gossip</a:t>
            </a:r>
            <a:r>
              <a:rPr lang="zh-CN" altLang="en-US" dirty="0"/>
              <a:t>协议</a:t>
            </a:r>
          </a:p>
        </p:txBody>
      </p:sp>
      <p:sp>
        <p:nvSpPr>
          <p:cNvPr id="51202" name="内容占位符 2">
            <a:extLst>
              <a:ext uri="{FF2B5EF4-FFF2-40B4-BE49-F238E27FC236}">
                <a16:creationId xmlns:a16="http://schemas.microsoft.com/office/drawing/2014/main" id="{B330EA01-877F-12E3-B595-79A0E2D9699D}"/>
              </a:ext>
            </a:extLst>
          </p:cNvPr>
          <p:cNvSpPr>
            <a:spLocks noGrp="1" noChangeArrowheads="1"/>
          </p:cNvSpPr>
          <p:nvPr>
            <p:ph idx="1"/>
          </p:nvPr>
        </p:nvSpPr>
        <p:spPr>
          <a:xfrm>
            <a:off x="971549" y="1989138"/>
            <a:ext cx="7972426" cy="4752230"/>
          </a:xfrm>
        </p:spPr>
        <p:txBody>
          <a:bodyPr/>
          <a:lstStyle/>
          <a:p>
            <a:pPr>
              <a:lnSpc>
                <a:spcPct val="114000"/>
              </a:lnSpc>
            </a:pPr>
            <a:r>
              <a:rPr lang="en-US" altLang="zh-CN" sz="2800" dirty="0"/>
              <a:t>gossip</a:t>
            </a:r>
            <a:r>
              <a:rPr lang="zh-CN" altLang="en-US" sz="2800" dirty="0"/>
              <a:t>算法又被称为反熵（</a:t>
            </a:r>
            <a:r>
              <a:rPr lang="en-US" altLang="zh-CN" sz="2800" dirty="0"/>
              <a:t>Anti-Entropy</a:t>
            </a:r>
            <a:r>
              <a:rPr lang="zh-CN" altLang="en-US" sz="2800" dirty="0"/>
              <a:t>），熵是物理学上的一个概念，代表杂乱无章，而反熵就是在杂乱无章中寻求一致。</a:t>
            </a:r>
            <a:endParaRPr lang="en-US" altLang="zh-CN" sz="2800" dirty="0"/>
          </a:p>
          <a:p>
            <a:pPr>
              <a:lnSpc>
                <a:spcPct val="114000"/>
              </a:lnSpc>
            </a:pPr>
            <a:r>
              <a:rPr lang="en-US" altLang="zh-CN" sz="2800" dirty="0"/>
              <a:t>gossip</a:t>
            </a:r>
            <a:r>
              <a:rPr lang="zh-CN" altLang="en-US" sz="2800" dirty="0"/>
              <a:t>的特点：在一个有界网络中，每个节点都随机地与其他节点通信，经过一番杂乱无章的通信，最终所有节点的状态都会达成一致。每个节点最初可能知道所有其他节点，也可能仅知道几个邻居节点，只要这些节点可以通过网络连通，</a:t>
            </a:r>
            <a:r>
              <a:rPr lang="zh-CN" altLang="en-US" sz="2800" dirty="0">
                <a:solidFill>
                  <a:srgbClr val="FF0000"/>
                </a:solidFill>
              </a:rPr>
              <a:t>最终他们的状态都是一致的</a:t>
            </a:r>
            <a:r>
              <a:rPr lang="zh-CN" altLang="en-US" sz="2800" dirty="0"/>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标题 1">
            <a:extLst>
              <a:ext uri="{FF2B5EF4-FFF2-40B4-BE49-F238E27FC236}">
                <a16:creationId xmlns:a16="http://schemas.microsoft.com/office/drawing/2014/main" id="{9F0C950B-60D2-191C-3E43-89F90CCFFBEF}"/>
              </a:ext>
            </a:extLst>
          </p:cNvPr>
          <p:cNvSpPr>
            <a:spLocks noGrp="1" noChangeArrowheads="1"/>
          </p:cNvSpPr>
          <p:nvPr>
            <p:ph type="title"/>
          </p:nvPr>
        </p:nvSpPr>
        <p:spPr/>
        <p:txBody>
          <a:bodyPr/>
          <a:lstStyle/>
          <a:p>
            <a:r>
              <a:rPr kumimoji="1" lang="en-US" altLang="zh-CN" b="1" dirty="0">
                <a:latin typeface="华文新魏" panose="02010800040101010101" pitchFamily="2" charset="-122"/>
              </a:rPr>
              <a:t>gossip</a:t>
            </a:r>
            <a:r>
              <a:rPr lang="zh-CN" altLang="en-US" dirty="0"/>
              <a:t>协议</a:t>
            </a:r>
          </a:p>
        </p:txBody>
      </p:sp>
      <p:pic>
        <p:nvPicPr>
          <p:cNvPr id="52226" name="Picture 2">
            <a:extLst>
              <a:ext uri="{FF2B5EF4-FFF2-40B4-BE49-F238E27FC236}">
                <a16:creationId xmlns:a16="http://schemas.microsoft.com/office/drawing/2014/main" id="{24CE4A63-D50B-A85B-E320-905A495AEA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989138"/>
            <a:ext cx="2952750" cy="1963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227" name="Picture 3">
            <a:extLst>
              <a:ext uri="{FF2B5EF4-FFF2-40B4-BE49-F238E27FC236}">
                <a16:creationId xmlns:a16="http://schemas.microsoft.com/office/drawing/2014/main" id="{918AFDA6-AA31-1748-CDA6-8476E21C77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463" y="1989138"/>
            <a:ext cx="3417887" cy="1963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228" name="Picture 4">
            <a:extLst>
              <a:ext uri="{FF2B5EF4-FFF2-40B4-BE49-F238E27FC236}">
                <a16:creationId xmlns:a16="http://schemas.microsoft.com/office/drawing/2014/main" id="{A9790EC8-4DAD-CB5F-7B36-D0C640E68E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2138" y="4424363"/>
            <a:ext cx="316865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a:extLst>
              <a:ext uri="{FF2B5EF4-FFF2-40B4-BE49-F238E27FC236}">
                <a16:creationId xmlns:a16="http://schemas.microsoft.com/office/drawing/2014/main" id="{AA69B876-E9F3-1720-1049-7C247D0C24C7}"/>
              </a:ext>
            </a:extLst>
          </p:cNvPr>
          <p:cNvSpPr>
            <a:spLocks noGrp="1" noChangeArrowheads="1"/>
          </p:cNvSpPr>
          <p:nvPr>
            <p:ph type="title"/>
          </p:nvPr>
        </p:nvSpPr>
        <p:spPr>
          <a:xfrm>
            <a:off x="1042988" y="836613"/>
            <a:ext cx="6769100" cy="895350"/>
          </a:xfrm>
        </p:spPr>
        <p:txBody>
          <a:bodyPr/>
          <a:lstStyle/>
          <a:p>
            <a:pPr eaLnBrk="1" hangingPunct="1"/>
            <a:r>
              <a:rPr kumimoji="1" lang="zh-CN" altLang="en-US" b="1">
                <a:latin typeface="华文新魏" panose="02010800040101010101" pitchFamily="2" charset="-122"/>
              </a:rPr>
              <a:t>简介</a:t>
            </a:r>
          </a:p>
        </p:txBody>
      </p:sp>
      <p:sp>
        <p:nvSpPr>
          <p:cNvPr id="18434" name="Rectangle 3">
            <a:extLst>
              <a:ext uri="{FF2B5EF4-FFF2-40B4-BE49-F238E27FC236}">
                <a16:creationId xmlns:a16="http://schemas.microsoft.com/office/drawing/2014/main" id="{26E44584-F5B1-A9D4-D719-5C663E03B361}"/>
              </a:ext>
            </a:extLst>
          </p:cNvPr>
          <p:cNvSpPr>
            <a:spLocks noGrp="1" noChangeArrowheads="1"/>
          </p:cNvSpPr>
          <p:nvPr>
            <p:ph type="body" idx="1"/>
          </p:nvPr>
        </p:nvSpPr>
        <p:spPr>
          <a:xfrm>
            <a:off x="684213" y="1773238"/>
            <a:ext cx="8208962" cy="4752975"/>
          </a:xfrm>
          <a:noFill/>
        </p:spPr>
        <p:txBody>
          <a:bodyPr/>
          <a:lstStyle/>
          <a:p>
            <a:pPr eaLnBrk="1" hangingPunct="1"/>
            <a:r>
              <a:rPr kumimoji="1" lang="zh-CN" altLang="en-US" sz="2800" b="1">
                <a:latin typeface="Times New Roman" panose="02020603050405020304" pitchFamily="18" charset="0"/>
              </a:rPr>
              <a:t>复制的基本要求</a:t>
            </a:r>
          </a:p>
          <a:p>
            <a:pPr lvl="1" eaLnBrk="1" hangingPunct="1"/>
            <a:r>
              <a:rPr lang="zh-CN" altLang="en-US" sz="2400">
                <a:latin typeface="Times New Roman" panose="02020603050405020304" pitchFamily="18" charset="0"/>
              </a:rPr>
              <a:t>复制透明性</a:t>
            </a:r>
          </a:p>
          <a:p>
            <a:pPr lvl="1" eaLnBrk="1" hangingPunct="1">
              <a:buFont typeface="Wingdings" pitchFamily="2" charset="2"/>
              <a:buNone/>
            </a:pPr>
            <a:r>
              <a:rPr lang="zh-CN" altLang="en-US" sz="2400">
                <a:latin typeface="Times New Roman" panose="02020603050405020304" pitchFamily="18" charset="0"/>
              </a:rPr>
              <a:t>　 </a:t>
            </a:r>
            <a:r>
              <a:rPr lang="en-US" altLang="zh-CN" sz="2400">
                <a:latin typeface="Times New Roman" panose="02020603050405020304" pitchFamily="18" charset="0"/>
              </a:rPr>
              <a:t>- </a:t>
            </a:r>
            <a:r>
              <a:rPr lang="zh-CN" altLang="en-US" sz="2400">
                <a:latin typeface="Times New Roman" panose="02020603050405020304" pitchFamily="18" charset="0"/>
              </a:rPr>
              <a:t>对客户屏蔽多个物理拷贝的存在</a:t>
            </a:r>
          </a:p>
          <a:p>
            <a:pPr lvl="1" eaLnBrk="1" hangingPunct="1">
              <a:buFont typeface="Wingdings" pitchFamily="2" charset="2"/>
              <a:buNone/>
            </a:pPr>
            <a:r>
              <a:rPr lang="zh-CN" altLang="en-US" sz="2400">
                <a:latin typeface="Times New Roman" panose="02020603050405020304" pitchFamily="18" charset="0"/>
              </a:rPr>
              <a:t>　 </a:t>
            </a:r>
            <a:r>
              <a:rPr lang="en-US" altLang="zh-CN" sz="2400">
                <a:latin typeface="Times New Roman" panose="02020603050405020304" pitchFamily="18" charset="0"/>
              </a:rPr>
              <a:t>- </a:t>
            </a:r>
            <a:r>
              <a:rPr lang="zh-CN" altLang="en-US" sz="2400">
                <a:latin typeface="Times New Roman" panose="02020603050405020304" pitchFamily="18" charset="0"/>
              </a:rPr>
              <a:t>客户仅对一个逻辑对象进行操作</a:t>
            </a:r>
          </a:p>
          <a:p>
            <a:pPr lvl="1" eaLnBrk="1" hangingPunct="1"/>
            <a:r>
              <a:rPr lang="zh-CN" altLang="en-US" sz="2400">
                <a:latin typeface="Times New Roman" panose="02020603050405020304" pitchFamily="18" charset="0"/>
              </a:rPr>
              <a:t>一致性</a:t>
            </a:r>
          </a:p>
          <a:p>
            <a:pPr lvl="1" eaLnBrk="1" hangingPunct="1">
              <a:buFont typeface="Wingdings" pitchFamily="2" charset="2"/>
              <a:buNone/>
            </a:pPr>
            <a:r>
              <a:rPr lang="zh-CN" altLang="en-US" sz="2400">
                <a:latin typeface="Times New Roman" panose="02020603050405020304" pitchFamily="18" charset="0"/>
              </a:rPr>
              <a:t>　 </a:t>
            </a:r>
            <a:r>
              <a:rPr lang="en-US" altLang="zh-CN" sz="2400">
                <a:latin typeface="Times New Roman" panose="02020603050405020304" pitchFamily="18" charset="0"/>
              </a:rPr>
              <a:t>- </a:t>
            </a:r>
            <a:r>
              <a:rPr lang="zh-CN" altLang="en-US" sz="2400">
                <a:latin typeface="Times New Roman" panose="02020603050405020304" pitchFamily="18" charset="0"/>
              </a:rPr>
              <a:t>在不同应用中有不同强度的一致性需求</a:t>
            </a:r>
            <a:endParaRPr lang="zh-CN" altLang="en-US" sz="2400" baseline="30000">
              <a:latin typeface="Times New Roman" panose="02020603050405020304" pitchFamily="18" charset="0"/>
            </a:endParaRPr>
          </a:p>
          <a:p>
            <a:pPr lvl="1" eaLnBrk="1" hangingPunct="1">
              <a:buFont typeface="Wingdings" pitchFamily="2" charset="2"/>
              <a:buNone/>
            </a:pPr>
            <a:r>
              <a:rPr lang="zh-CN" altLang="en-US" sz="2400">
                <a:latin typeface="Times New Roman" panose="02020603050405020304" pitchFamily="18" charset="0"/>
              </a:rPr>
              <a:t>　 </a:t>
            </a:r>
            <a:r>
              <a:rPr lang="en-US" altLang="zh-CN" sz="2400">
                <a:latin typeface="Times New Roman" panose="02020603050405020304" pitchFamily="18" charset="0"/>
              </a:rPr>
              <a:t>- </a:t>
            </a:r>
            <a:r>
              <a:rPr lang="zh-CN" altLang="en-US" sz="2400">
                <a:latin typeface="Times New Roman" panose="02020603050405020304" pitchFamily="18" charset="0"/>
              </a:rPr>
              <a:t>复制对象集合的操作必须满足应用需求</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5328452E-3984-9111-5992-743FFDFAA3C3}"/>
              </a:ext>
            </a:extLst>
          </p:cNvPr>
          <p:cNvSpPr>
            <a:spLocks noGrp="1" noChangeArrowheads="1"/>
          </p:cNvSpPr>
          <p:nvPr>
            <p:ph type="title"/>
          </p:nvPr>
        </p:nvSpPr>
        <p:spPr>
          <a:xfrm>
            <a:off x="1042988" y="836613"/>
            <a:ext cx="6769100" cy="895350"/>
          </a:xfrm>
        </p:spPr>
        <p:txBody>
          <a:bodyPr/>
          <a:lstStyle/>
          <a:p>
            <a:pPr eaLnBrk="1" hangingPunct="1"/>
            <a:r>
              <a:rPr kumimoji="1" lang="zh-CN" altLang="en-US" b="1" dirty="0">
                <a:latin typeface="华文新魏" panose="02010800040101010101" pitchFamily="2" charset="-122"/>
              </a:rPr>
              <a:t>高可用服务的实例研究</a:t>
            </a:r>
          </a:p>
        </p:txBody>
      </p:sp>
      <p:sp>
        <p:nvSpPr>
          <p:cNvPr id="53250" name="Rectangle 3">
            <a:extLst>
              <a:ext uri="{FF2B5EF4-FFF2-40B4-BE49-F238E27FC236}">
                <a16:creationId xmlns:a16="http://schemas.microsoft.com/office/drawing/2014/main" id="{EBB74435-F53C-5293-475B-2B396E49D276}"/>
              </a:ext>
            </a:extLst>
          </p:cNvPr>
          <p:cNvSpPr>
            <a:spLocks noGrp="1" noChangeArrowheads="1"/>
          </p:cNvSpPr>
          <p:nvPr>
            <p:ph type="body" idx="1"/>
          </p:nvPr>
        </p:nvSpPr>
        <p:spPr>
          <a:xfrm>
            <a:off x="684213" y="1773238"/>
            <a:ext cx="8064500" cy="4752975"/>
          </a:xfrm>
          <a:noFill/>
        </p:spPr>
        <p:txBody>
          <a:bodyPr/>
          <a:lstStyle/>
          <a:p>
            <a:pPr eaLnBrk="1" hangingPunct="1"/>
            <a:r>
              <a:rPr kumimoji="1" lang="zh-CN" altLang="en-US" b="1" dirty="0">
                <a:latin typeface="Times New Roman" panose="02020603050405020304" pitchFamily="18" charset="0"/>
              </a:rPr>
              <a:t>容错能力和高可用性</a:t>
            </a:r>
          </a:p>
          <a:p>
            <a:pPr lvl="1" eaLnBrk="1" hangingPunct="1"/>
            <a:r>
              <a:rPr lang="zh-CN" altLang="en-US" dirty="0">
                <a:latin typeface="Times New Roman" panose="02020603050405020304" pitchFamily="18" charset="0"/>
              </a:rPr>
              <a:t>容错能力</a:t>
            </a:r>
          </a:p>
          <a:p>
            <a:pPr lvl="1" eaLnBrk="1" hangingPunct="1">
              <a:buFont typeface="Wingdings" pitchFamily="2" charset="2"/>
              <a:buNone/>
            </a:pPr>
            <a:r>
              <a:rPr lang="zh-CN" altLang="en-US" dirty="0">
                <a:latin typeface="Times New Roman" panose="02020603050405020304" pitchFamily="18" charset="0"/>
              </a:rPr>
              <a:t>　 </a:t>
            </a:r>
            <a:r>
              <a:rPr lang="en-US" altLang="zh-CN" dirty="0">
                <a:latin typeface="Times New Roman" panose="02020603050405020304" pitchFamily="18" charset="0"/>
              </a:rPr>
              <a:t>- </a:t>
            </a:r>
            <a:r>
              <a:rPr lang="zh-CN" altLang="en-US" dirty="0">
                <a:latin typeface="Times New Roman" panose="02020603050405020304" pitchFamily="18" charset="0"/>
              </a:rPr>
              <a:t>只要可能，所有正确的副本管理器都能及时收到更新，并在将控制传递回客户以前达成一致。</a:t>
            </a:r>
            <a:endParaRPr lang="en-US" altLang="zh-CN" dirty="0">
              <a:latin typeface="Times New Roman" panose="02020603050405020304" pitchFamily="18" charset="0"/>
            </a:endParaRPr>
          </a:p>
          <a:p>
            <a:pPr lvl="1" eaLnBrk="1" hangingPunct="1"/>
            <a:r>
              <a:rPr lang="zh-CN" altLang="en-US" dirty="0">
                <a:latin typeface="Times New Roman" panose="02020603050405020304" pitchFamily="18" charset="0"/>
              </a:rPr>
              <a:t>高可用性</a:t>
            </a:r>
          </a:p>
          <a:p>
            <a:pPr lvl="1" eaLnBrk="1" hangingPunct="1">
              <a:buFont typeface="Wingdings" pitchFamily="2" charset="2"/>
              <a:buNone/>
            </a:pPr>
            <a:r>
              <a:rPr lang="zh-CN" altLang="en-US" dirty="0">
                <a:latin typeface="Times New Roman" panose="02020603050405020304" pitchFamily="18" charset="0"/>
              </a:rPr>
              <a:t>　 </a:t>
            </a:r>
            <a:r>
              <a:rPr lang="en-US" altLang="zh-CN" dirty="0">
                <a:latin typeface="Times New Roman" panose="02020603050405020304" pitchFamily="18" charset="0"/>
              </a:rPr>
              <a:t>- </a:t>
            </a:r>
            <a:r>
              <a:rPr lang="zh-CN" altLang="en-US" dirty="0">
                <a:latin typeface="Times New Roman" panose="02020603050405020304" pitchFamily="18" charset="0"/>
              </a:rPr>
              <a:t>采用</a:t>
            </a:r>
            <a:r>
              <a:rPr lang="zh-CN" altLang="en-US" dirty="0">
                <a:solidFill>
                  <a:srgbClr val="FF0000"/>
                </a:solidFill>
                <a:latin typeface="Times New Roman" panose="02020603050405020304" pitchFamily="18" charset="0"/>
              </a:rPr>
              <a:t>较弱程度</a:t>
            </a:r>
            <a:r>
              <a:rPr lang="zh-CN" altLang="en-US" dirty="0">
                <a:latin typeface="Times New Roman" panose="02020603050405020304" pitchFamily="18" charset="0"/>
              </a:rPr>
              <a:t>的一致性，提高共享数据的可用性。</a:t>
            </a:r>
          </a:p>
          <a:p>
            <a:pPr lvl="1" eaLnBrk="1" hangingPunct="1">
              <a:buFont typeface="Wingdings" pitchFamily="2" charset="2"/>
              <a:buNone/>
            </a:pPr>
            <a:r>
              <a:rPr lang="zh-CN" altLang="en-US" dirty="0">
                <a:latin typeface="Times New Roman" panose="02020603050405020304" pitchFamily="18" charset="0"/>
              </a:rPr>
              <a:t>　 </a:t>
            </a:r>
            <a:r>
              <a:rPr lang="en-US" altLang="zh-CN" dirty="0">
                <a:latin typeface="Times New Roman" panose="02020603050405020304" pitchFamily="18" charset="0"/>
              </a:rPr>
              <a:t>- </a:t>
            </a:r>
            <a:r>
              <a:rPr lang="zh-CN" altLang="en-US" dirty="0">
                <a:latin typeface="Times New Roman" panose="02020603050405020304" pitchFamily="18" charset="0"/>
              </a:rPr>
              <a:t>实例：</a:t>
            </a:r>
            <a:r>
              <a:rPr lang="zh-CN" altLang="en-US" dirty="0">
                <a:solidFill>
                  <a:srgbClr val="FF0000"/>
                </a:solidFill>
                <a:latin typeface="Times New Roman" panose="02020603050405020304" pitchFamily="18" charset="0"/>
              </a:rPr>
              <a:t>闲聊体系架构</a:t>
            </a:r>
            <a:r>
              <a:rPr lang="zh-CN" altLang="en-US" dirty="0">
                <a:latin typeface="Times New Roman" panose="02020603050405020304" pitchFamily="18" charset="0"/>
              </a:rPr>
              <a:t>、</a:t>
            </a:r>
            <a:r>
              <a:rPr lang="en-US" altLang="zh-CN" dirty="0">
                <a:solidFill>
                  <a:srgbClr val="FF0000"/>
                </a:solidFill>
                <a:latin typeface="Times New Roman" panose="02020603050405020304" pitchFamily="18" charset="0"/>
              </a:rPr>
              <a:t>Bayou</a:t>
            </a:r>
            <a:r>
              <a:rPr lang="zh-CN" altLang="en-US" dirty="0">
                <a:latin typeface="Times New Roman" panose="02020603050405020304" pitchFamily="18" charset="0"/>
              </a:rPr>
              <a:t>和</a:t>
            </a:r>
            <a:r>
              <a:rPr lang="en-US" altLang="zh-CN" dirty="0">
                <a:solidFill>
                  <a:srgbClr val="FF0000"/>
                </a:solidFill>
                <a:latin typeface="Times New Roman" panose="02020603050405020304" pitchFamily="18" charset="0"/>
              </a:rPr>
              <a:t>Coda</a:t>
            </a:r>
            <a:endParaRPr lang="zh-CN" altLang="en-US" dirty="0">
              <a:solidFill>
                <a:srgbClr val="FF0000"/>
              </a:solidFill>
              <a:latin typeface="Times New Roman" panose="02020603050405020304" pitchFamily="18" charset="0"/>
            </a:endParaRPr>
          </a:p>
          <a:p>
            <a:pPr lvl="1" eaLnBrk="1" hangingPunct="1">
              <a:buFont typeface="Wingdings" pitchFamily="2" charset="2"/>
              <a:buNone/>
            </a:pPr>
            <a:endParaRPr lang="en-US" altLang="zh-CN" dirty="0">
              <a:latin typeface="Times New Roman" panose="02020603050405020304"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a:extLst>
              <a:ext uri="{FF2B5EF4-FFF2-40B4-BE49-F238E27FC236}">
                <a16:creationId xmlns:a16="http://schemas.microsoft.com/office/drawing/2014/main" id="{34DE2C21-63B1-CAEB-9DDA-D07EB0AD5838}"/>
              </a:ext>
            </a:extLst>
          </p:cNvPr>
          <p:cNvSpPr>
            <a:spLocks noGrp="1" noChangeArrowheads="1"/>
          </p:cNvSpPr>
          <p:nvPr>
            <p:ph type="title"/>
          </p:nvPr>
        </p:nvSpPr>
        <p:spPr>
          <a:xfrm>
            <a:off x="1042988" y="836613"/>
            <a:ext cx="6769100" cy="895350"/>
          </a:xfrm>
        </p:spPr>
        <p:txBody>
          <a:bodyPr/>
          <a:lstStyle/>
          <a:p>
            <a:pPr eaLnBrk="1" hangingPunct="1"/>
            <a:r>
              <a:rPr kumimoji="1" lang="zh-CN" altLang="en-US" b="1" dirty="0">
                <a:latin typeface="华文新魏" panose="02010800040101010101" pitchFamily="2" charset="-122"/>
              </a:rPr>
              <a:t>闲聊体系结构</a:t>
            </a:r>
          </a:p>
        </p:txBody>
      </p:sp>
      <p:sp>
        <p:nvSpPr>
          <p:cNvPr id="54274" name="Rectangle 3">
            <a:extLst>
              <a:ext uri="{FF2B5EF4-FFF2-40B4-BE49-F238E27FC236}">
                <a16:creationId xmlns:a16="http://schemas.microsoft.com/office/drawing/2014/main" id="{9A11E882-5F78-3CA7-1740-B1E1D2ABED85}"/>
              </a:ext>
            </a:extLst>
          </p:cNvPr>
          <p:cNvSpPr>
            <a:spLocks noGrp="1" noChangeArrowheads="1"/>
          </p:cNvSpPr>
          <p:nvPr>
            <p:ph type="body" idx="1"/>
          </p:nvPr>
        </p:nvSpPr>
        <p:spPr>
          <a:xfrm>
            <a:off x="684213" y="1773238"/>
            <a:ext cx="8064500" cy="4752975"/>
          </a:xfrm>
        </p:spPr>
        <p:txBody>
          <a:bodyPr/>
          <a:lstStyle/>
          <a:p>
            <a:pPr marL="0" indent="0" eaLnBrk="1" hangingPunct="1">
              <a:buFont typeface="Wingdings" pitchFamily="2" charset="2"/>
              <a:buNone/>
            </a:pPr>
            <a:r>
              <a:rPr kumimoji="1" lang="zh-CN" altLang="en-US" sz="2800" b="1">
                <a:latin typeface="Times New Roman" panose="02020603050405020304" pitchFamily="18" charset="0"/>
              </a:rPr>
              <a:t>体系结构</a:t>
            </a:r>
          </a:p>
          <a:p>
            <a:pPr marL="0" indent="0" eaLnBrk="1" hangingPunct="1"/>
            <a:r>
              <a:rPr lang="zh-CN" altLang="en-US" sz="2400">
                <a:latin typeface="Times New Roman" panose="02020603050405020304" pitchFamily="18" charset="0"/>
              </a:rPr>
              <a:t>前端可以选择任意副本管理器</a:t>
            </a:r>
          </a:p>
          <a:p>
            <a:pPr marL="0" indent="0" eaLnBrk="1" hangingPunct="1"/>
            <a:r>
              <a:rPr lang="zh-CN" altLang="en-US" sz="2400">
                <a:latin typeface="Times New Roman" panose="02020603050405020304" pitchFamily="18" charset="0"/>
              </a:rPr>
              <a:t>提供两种基本操作：</a:t>
            </a:r>
            <a:r>
              <a:rPr lang="zh-CN" altLang="en-US" sz="2400" i="1">
                <a:solidFill>
                  <a:srgbClr val="FF0000"/>
                </a:solidFill>
                <a:latin typeface="Times New Roman" panose="02020603050405020304" pitchFamily="18" charset="0"/>
              </a:rPr>
              <a:t>查询</a:t>
            </a:r>
            <a:r>
              <a:rPr lang="zh-CN" altLang="en-US" sz="2400">
                <a:solidFill>
                  <a:srgbClr val="FF0000"/>
                </a:solidFill>
                <a:latin typeface="Times New Roman" panose="02020603050405020304" pitchFamily="18" charset="0"/>
              </a:rPr>
              <a:t>＋</a:t>
            </a:r>
            <a:r>
              <a:rPr lang="zh-CN" altLang="en-US" sz="2400" i="1">
                <a:solidFill>
                  <a:srgbClr val="FF0000"/>
                </a:solidFill>
                <a:latin typeface="Times New Roman" panose="02020603050405020304" pitchFamily="18" charset="0"/>
              </a:rPr>
              <a:t>更新</a:t>
            </a:r>
          </a:p>
          <a:p>
            <a:pPr marL="0" indent="0" eaLnBrk="1" hangingPunct="1"/>
            <a:r>
              <a:rPr lang="zh-CN" altLang="en-US" sz="2400">
                <a:latin typeface="Times New Roman" panose="02020603050405020304" pitchFamily="18" charset="0"/>
              </a:rPr>
              <a:t>副本管理器定期通过</a:t>
            </a:r>
            <a:r>
              <a:rPr lang="en-US" altLang="zh-CN" sz="2400">
                <a:latin typeface="Times New Roman" panose="02020603050405020304" pitchFamily="18" charset="0"/>
              </a:rPr>
              <a:t>gossip</a:t>
            </a:r>
            <a:r>
              <a:rPr lang="zh-CN" altLang="en-US" sz="2400">
                <a:latin typeface="Times New Roman" panose="02020603050405020304" pitchFamily="18" charset="0"/>
              </a:rPr>
              <a:t>消息来传递客户的更新</a:t>
            </a:r>
          </a:p>
          <a:p>
            <a:pPr lvl="1" eaLnBrk="1" hangingPunct="1">
              <a:buFont typeface="Wingdings" pitchFamily="2" charset="2"/>
              <a:buNone/>
            </a:pPr>
            <a:endParaRPr lang="en-US" altLang="zh-CN" sz="2400">
              <a:latin typeface="Times New Roman" panose="02020603050405020304" pitchFamily="18" charset="0"/>
            </a:endParaRPr>
          </a:p>
        </p:txBody>
      </p:sp>
      <p:grpSp>
        <p:nvGrpSpPr>
          <p:cNvPr id="54275" name="Group 119">
            <a:extLst>
              <a:ext uri="{FF2B5EF4-FFF2-40B4-BE49-F238E27FC236}">
                <a16:creationId xmlns:a16="http://schemas.microsoft.com/office/drawing/2014/main" id="{11356DF3-1088-2F13-592C-7CEC86C07BA7}"/>
              </a:ext>
            </a:extLst>
          </p:cNvPr>
          <p:cNvGrpSpPr>
            <a:grpSpLocks/>
          </p:cNvGrpSpPr>
          <p:nvPr/>
        </p:nvGrpSpPr>
        <p:grpSpPr bwMode="auto">
          <a:xfrm>
            <a:off x="1706563" y="3581400"/>
            <a:ext cx="4594225" cy="3081338"/>
            <a:chOff x="1075" y="2256"/>
            <a:chExt cx="2894" cy="1941"/>
          </a:xfrm>
        </p:grpSpPr>
        <p:sp>
          <p:nvSpPr>
            <p:cNvPr id="54277" name="Rectangle 61">
              <a:extLst>
                <a:ext uri="{FF2B5EF4-FFF2-40B4-BE49-F238E27FC236}">
                  <a16:creationId xmlns:a16="http://schemas.microsoft.com/office/drawing/2014/main" id="{65D6B2D2-76D2-F7F4-CB5A-FD5A1D1C58F9}"/>
                </a:ext>
              </a:extLst>
            </p:cNvPr>
            <p:cNvSpPr>
              <a:spLocks noChangeAspect="1" noChangeArrowheads="1"/>
            </p:cNvSpPr>
            <p:nvPr/>
          </p:nvSpPr>
          <p:spPr bwMode="auto">
            <a:xfrm>
              <a:off x="1625" y="3359"/>
              <a:ext cx="573" cy="838"/>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54278" name="Rectangle 62">
              <a:extLst>
                <a:ext uri="{FF2B5EF4-FFF2-40B4-BE49-F238E27FC236}">
                  <a16:creationId xmlns:a16="http://schemas.microsoft.com/office/drawing/2014/main" id="{B663057D-741F-F331-3D01-6E3174BD9B3F}"/>
                </a:ext>
              </a:extLst>
            </p:cNvPr>
            <p:cNvSpPr>
              <a:spLocks noChangeAspect="1" noChangeArrowheads="1"/>
            </p:cNvSpPr>
            <p:nvPr/>
          </p:nvSpPr>
          <p:spPr bwMode="auto">
            <a:xfrm>
              <a:off x="2987" y="3348"/>
              <a:ext cx="572" cy="838"/>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54279" name="Freeform 63">
              <a:extLst>
                <a:ext uri="{FF2B5EF4-FFF2-40B4-BE49-F238E27FC236}">
                  <a16:creationId xmlns:a16="http://schemas.microsoft.com/office/drawing/2014/main" id="{17439EA3-66B4-3AA5-72A0-E7F25F60B397}"/>
                </a:ext>
              </a:extLst>
            </p:cNvPr>
            <p:cNvSpPr>
              <a:spLocks noChangeAspect="1"/>
            </p:cNvSpPr>
            <p:nvPr/>
          </p:nvSpPr>
          <p:spPr bwMode="auto">
            <a:xfrm>
              <a:off x="3326" y="3306"/>
              <a:ext cx="21" cy="53"/>
            </a:xfrm>
            <a:custGeom>
              <a:avLst/>
              <a:gdLst>
                <a:gd name="T0" fmla="*/ 1 w 35"/>
                <a:gd name="T1" fmla="*/ 0 h 88"/>
                <a:gd name="T2" fmla="*/ 1 w 35"/>
                <a:gd name="T3" fmla="*/ 0 h 88"/>
                <a:gd name="T4" fmla="*/ 1 w 35"/>
                <a:gd name="T5" fmla="*/ 1 h 88"/>
                <a:gd name="T6" fmla="*/ 0 w 35"/>
                <a:gd name="T7" fmla="*/ 0 h 88"/>
                <a:gd name="T8" fmla="*/ 1 w 35"/>
                <a:gd name="T9" fmla="*/ 0 h 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88">
                  <a:moveTo>
                    <a:pt x="17" y="0"/>
                  </a:moveTo>
                  <a:lnTo>
                    <a:pt x="35" y="0"/>
                  </a:lnTo>
                  <a:lnTo>
                    <a:pt x="17" y="88"/>
                  </a:lnTo>
                  <a:lnTo>
                    <a:pt x="0" y="0"/>
                  </a:lnTo>
                  <a:lnTo>
                    <a:pt x="17" y="0"/>
                  </a:lnTo>
                  <a:close/>
                </a:path>
              </a:pathLst>
            </a:custGeom>
            <a:solidFill>
              <a:srgbClr val="000000"/>
            </a:solidFill>
            <a:ln w="41275">
              <a:solidFill>
                <a:srgbClr val="000000"/>
              </a:solidFill>
              <a:prstDash val="solid"/>
              <a:round/>
              <a:headEnd/>
              <a:tailEnd/>
            </a:ln>
          </p:spPr>
          <p:txBody>
            <a:bodyPr/>
            <a:lstStyle/>
            <a:p>
              <a:endParaRPr lang="zh-CN" altLang="en-US"/>
            </a:p>
          </p:txBody>
        </p:sp>
        <p:sp>
          <p:nvSpPr>
            <p:cNvPr id="54280" name="Line 64">
              <a:extLst>
                <a:ext uri="{FF2B5EF4-FFF2-40B4-BE49-F238E27FC236}">
                  <a16:creationId xmlns:a16="http://schemas.microsoft.com/office/drawing/2014/main" id="{193FA7A1-1E7A-D5AB-32F7-C368F888152C}"/>
                </a:ext>
              </a:extLst>
            </p:cNvPr>
            <p:cNvSpPr>
              <a:spLocks noChangeAspect="1" noChangeShapeType="1"/>
            </p:cNvSpPr>
            <p:nvPr/>
          </p:nvSpPr>
          <p:spPr bwMode="auto">
            <a:xfrm>
              <a:off x="3336" y="3147"/>
              <a:ext cx="1" cy="149"/>
            </a:xfrm>
            <a:prstGeom prst="line">
              <a:avLst/>
            </a:prstGeom>
            <a:noFill/>
            <a:ln w="412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81" name="Freeform 65">
              <a:extLst>
                <a:ext uri="{FF2B5EF4-FFF2-40B4-BE49-F238E27FC236}">
                  <a16:creationId xmlns:a16="http://schemas.microsoft.com/office/drawing/2014/main" id="{5D0C3E06-DB0A-8149-039A-442C48F6C435}"/>
                </a:ext>
              </a:extLst>
            </p:cNvPr>
            <p:cNvSpPr>
              <a:spLocks noChangeAspect="1"/>
            </p:cNvSpPr>
            <p:nvPr/>
          </p:nvSpPr>
          <p:spPr bwMode="auto">
            <a:xfrm>
              <a:off x="1964" y="3296"/>
              <a:ext cx="21" cy="52"/>
            </a:xfrm>
            <a:custGeom>
              <a:avLst/>
              <a:gdLst>
                <a:gd name="T0" fmla="*/ 1 w 35"/>
                <a:gd name="T1" fmla="*/ 0 h 88"/>
                <a:gd name="T2" fmla="*/ 1 w 35"/>
                <a:gd name="T3" fmla="*/ 0 h 88"/>
                <a:gd name="T4" fmla="*/ 1 w 35"/>
                <a:gd name="T5" fmla="*/ 1 h 88"/>
                <a:gd name="T6" fmla="*/ 0 w 35"/>
                <a:gd name="T7" fmla="*/ 0 h 88"/>
                <a:gd name="T8" fmla="*/ 1 w 35"/>
                <a:gd name="T9" fmla="*/ 0 h 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88">
                  <a:moveTo>
                    <a:pt x="18" y="0"/>
                  </a:moveTo>
                  <a:lnTo>
                    <a:pt x="35" y="0"/>
                  </a:lnTo>
                  <a:lnTo>
                    <a:pt x="18" y="88"/>
                  </a:lnTo>
                  <a:lnTo>
                    <a:pt x="0" y="0"/>
                  </a:lnTo>
                  <a:lnTo>
                    <a:pt x="18" y="0"/>
                  </a:lnTo>
                  <a:close/>
                </a:path>
              </a:pathLst>
            </a:custGeom>
            <a:solidFill>
              <a:srgbClr val="000000"/>
            </a:solidFill>
            <a:ln w="41275">
              <a:solidFill>
                <a:srgbClr val="000000"/>
              </a:solidFill>
              <a:prstDash val="solid"/>
              <a:round/>
              <a:headEnd/>
              <a:tailEnd/>
            </a:ln>
          </p:spPr>
          <p:txBody>
            <a:bodyPr/>
            <a:lstStyle/>
            <a:p>
              <a:endParaRPr lang="zh-CN" altLang="en-US"/>
            </a:p>
          </p:txBody>
        </p:sp>
        <p:sp>
          <p:nvSpPr>
            <p:cNvPr id="54282" name="Line 66">
              <a:extLst>
                <a:ext uri="{FF2B5EF4-FFF2-40B4-BE49-F238E27FC236}">
                  <a16:creationId xmlns:a16="http://schemas.microsoft.com/office/drawing/2014/main" id="{CE5BC161-AC2F-4D12-472C-4FE1A7A7246B}"/>
                </a:ext>
              </a:extLst>
            </p:cNvPr>
            <p:cNvSpPr>
              <a:spLocks noChangeAspect="1" noChangeShapeType="1"/>
            </p:cNvSpPr>
            <p:nvPr/>
          </p:nvSpPr>
          <p:spPr bwMode="auto">
            <a:xfrm>
              <a:off x="1975" y="3147"/>
              <a:ext cx="1" cy="149"/>
            </a:xfrm>
            <a:prstGeom prst="line">
              <a:avLst/>
            </a:prstGeom>
            <a:noFill/>
            <a:ln w="412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83" name="Freeform 67">
              <a:extLst>
                <a:ext uri="{FF2B5EF4-FFF2-40B4-BE49-F238E27FC236}">
                  <a16:creationId xmlns:a16="http://schemas.microsoft.com/office/drawing/2014/main" id="{FBEE5D44-74E0-9DC1-8A1A-620116A95560}"/>
                </a:ext>
              </a:extLst>
            </p:cNvPr>
            <p:cNvSpPr>
              <a:spLocks noChangeAspect="1"/>
            </p:cNvSpPr>
            <p:nvPr/>
          </p:nvSpPr>
          <p:spPr bwMode="auto">
            <a:xfrm>
              <a:off x="3263" y="3614"/>
              <a:ext cx="21" cy="53"/>
            </a:xfrm>
            <a:custGeom>
              <a:avLst/>
              <a:gdLst>
                <a:gd name="T0" fmla="*/ 1 w 35"/>
                <a:gd name="T1" fmla="*/ 1 h 89"/>
                <a:gd name="T2" fmla="*/ 0 w 35"/>
                <a:gd name="T3" fmla="*/ 1 h 89"/>
                <a:gd name="T4" fmla="*/ 1 w 35"/>
                <a:gd name="T5" fmla="*/ 0 h 89"/>
                <a:gd name="T6" fmla="*/ 1 w 35"/>
                <a:gd name="T7" fmla="*/ 1 h 89"/>
                <a:gd name="T8" fmla="*/ 1 w 35"/>
                <a:gd name="T9" fmla="*/ 1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89">
                  <a:moveTo>
                    <a:pt x="17" y="89"/>
                  </a:moveTo>
                  <a:lnTo>
                    <a:pt x="0" y="89"/>
                  </a:lnTo>
                  <a:lnTo>
                    <a:pt x="17" y="0"/>
                  </a:lnTo>
                  <a:lnTo>
                    <a:pt x="35" y="89"/>
                  </a:lnTo>
                  <a:lnTo>
                    <a:pt x="17" y="89"/>
                  </a:lnTo>
                  <a:close/>
                </a:path>
              </a:pathLst>
            </a:custGeom>
            <a:solidFill>
              <a:srgbClr val="000000"/>
            </a:solidFill>
            <a:ln w="41275">
              <a:solidFill>
                <a:srgbClr val="000000"/>
              </a:solidFill>
              <a:prstDash val="solid"/>
              <a:round/>
              <a:headEnd/>
              <a:tailEnd/>
            </a:ln>
          </p:spPr>
          <p:txBody>
            <a:bodyPr/>
            <a:lstStyle/>
            <a:p>
              <a:endParaRPr lang="zh-CN" altLang="en-US"/>
            </a:p>
          </p:txBody>
        </p:sp>
        <p:sp>
          <p:nvSpPr>
            <p:cNvPr id="54284" name="Line 68">
              <a:extLst>
                <a:ext uri="{FF2B5EF4-FFF2-40B4-BE49-F238E27FC236}">
                  <a16:creationId xmlns:a16="http://schemas.microsoft.com/office/drawing/2014/main" id="{8F8FC7A2-7654-C09D-DA1F-C136891486ED}"/>
                </a:ext>
              </a:extLst>
            </p:cNvPr>
            <p:cNvSpPr>
              <a:spLocks noChangeAspect="1" noChangeShapeType="1"/>
            </p:cNvSpPr>
            <p:nvPr/>
          </p:nvSpPr>
          <p:spPr bwMode="auto">
            <a:xfrm flipV="1">
              <a:off x="3273" y="3667"/>
              <a:ext cx="0" cy="127"/>
            </a:xfrm>
            <a:prstGeom prst="line">
              <a:avLst/>
            </a:prstGeom>
            <a:noFill/>
            <a:ln w="412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85" name="Freeform 69">
              <a:extLst>
                <a:ext uri="{FF2B5EF4-FFF2-40B4-BE49-F238E27FC236}">
                  <a16:creationId xmlns:a16="http://schemas.microsoft.com/office/drawing/2014/main" id="{64030558-D9C0-255F-CB76-F507A9CB5892}"/>
                </a:ext>
              </a:extLst>
            </p:cNvPr>
            <p:cNvSpPr>
              <a:spLocks noChangeAspect="1"/>
            </p:cNvSpPr>
            <p:nvPr/>
          </p:nvSpPr>
          <p:spPr bwMode="auto">
            <a:xfrm>
              <a:off x="1837" y="3603"/>
              <a:ext cx="21" cy="53"/>
            </a:xfrm>
            <a:custGeom>
              <a:avLst/>
              <a:gdLst>
                <a:gd name="T0" fmla="*/ 1 w 35"/>
                <a:gd name="T1" fmla="*/ 1 h 88"/>
                <a:gd name="T2" fmla="*/ 0 w 35"/>
                <a:gd name="T3" fmla="*/ 1 h 88"/>
                <a:gd name="T4" fmla="*/ 1 w 35"/>
                <a:gd name="T5" fmla="*/ 0 h 88"/>
                <a:gd name="T6" fmla="*/ 1 w 35"/>
                <a:gd name="T7" fmla="*/ 1 h 88"/>
                <a:gd name="T8" fmla="*/ 1 w 35"/>
                <a:gd name="T9" fmla="*/ 1 h 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88">
                  <a:moveTo>
                    <a:pt x="17" y="88"/>
                  </a:moveTo>
                  <a:lnTo>
                    <a:pt x="0" y="88"/>
                  </a:lnTo>
                  <a:lnTo>
                    <a:pt x="17" y="0"/>
                  </a:lnTo>
                  <a:lnTo>
                    <a:pt x="35" y="88"/>
                  </a:lnTo>
                  <a:lnTo>
                    <a:pt x="17" y="88"/>
                  </a:lnTo>
                  <a:close/>
                </a:path>
              </a:pathLst>
            </a:custGeom>
            <a:solidFill>
              <a:srgbClr val="000000"/>
            </a:solidFill>
            <a:ln w="41275">
              <a:solidFill>
                <a:srgbClr val="000000"/>
              </a:solidFill>
              <a:prstDash val="solid"/>
              <a:round/>
              <a:headEnd/>
              <a:tailEnd/>
            </a:ln>
          </p:spPr>
          <p:txBody>
            <a:bodyPr/>
            <a:lstStyle/>
            <a:p>
              <a:endParaRPr lang="zh-CN" altLang="en-US"/>
            </a:p>
          </p:txBody>
        </p:sp>
        <p:sp>
          <p:nvSpPr>
            <p:cNvPr id="54286" name="Line 70">
              <a:extLst>
                <a:ext uri="{FF2B5EF4-FFF2-40B4-BE49-F238E27FC236}">
                  <a16:creationId xmlns:a16="http://schemas.microsoft.com/office/drawing/2014/main" id="{853DC3A4-12AC-DD88-76C8-9FCFBABE465C}"/>
                </a:ext>
              </a:extLst>
            </p:cNvPr>
            <p:cNvSpPr>
              <a:spLocks noChangeAspect="1" noChangeShapeType="1"/>
            </p:cNvSpPr>
            <p:nvPr/>
          </p:nvSpPr>
          <p:spPr bwMode="auto">
            <a:xfrm flipV="1">
              <a:off x="1847" y="3667"/>
              <a:ext cx="1" cy="148"/>
            </a:xfrm>
            <a:prstGeom prst="line">
              <a:avLst/>
            </a:prstGeom>
            <a:noFill/>
            <a:ln w="412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87" name="Freeform 71">
              <a:extLst>
                <a:ext uri="{FF2B5EF4-FFF2-40B4-BE49-F238E27FC236}">
                  <a16:creationId xmlns:a16="http://schemas.microsoft.com/office/drawing/2014/main" id="{3ACEFD8C-86D5-E813-A3EC-B0B970032EBC}"/>
                </a:ext>
              </a:extLst>
            </p:cNvPr>
            <p:cNvSpPr>
              <a:spLocks noChangeAspect="1"/>
            </p:cNvSpPr>
            <p:nvPr/>
          </p:nvSpPr>
          <p:spPr bwMode="auto">
            <a:xfrm>
              <a:off x="1954" y="3730"/>
              <a:ext cx="21" cy="53"/>
            </a:xfrm>
            <a:custGeom>
              <a:avLst/>
              <a:gdLst>
                <a:gd name="T0" fmla="*/ 1 w 36"/>
                <a:gd name="T1" fmla="*/ 0 h 88"/>
                <a:gd name="T2" fmla="*/ 1 w 36"/>
                <a:gd name="T3" fmla="*/ 0 h 88"/>
                <a:gd name="T4" fmla="*/ 1 w 36"/>
                <a:gd name="T5" fmla="*/ 1 h 88"/>
                <a:gd name="T6" fmla="*/ 0 w 36"/>
                <a:gd name="T7" fmla="*/ 0 h 88"/>
                <a:gd name="T8" fmla="*/ 1 w 36"/>
                <a:gd name="T9" fmla="*/ 0 h 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 h="88">
                  <a:moveTo>
                    <a:pt x="18" y="0"/>
                  </a:moveTo>
                  <a:lnTo>
                    <a:pt x="36" y="0"/>
                  </a:lnTo>
                  <a:lnTo>
                    <a:pt x="18" y="88"/>
                  </a:lnTo>
                  <a:lnTo>
                    <a:pt x="0" y="0"/>
                  </a:lnTo>
                  <a:lnTo>
                    <a:pt x="18" y="0"/>
                  </a:lnTo>
                  <a:close/>
                </a:path>
              </a:pathLst>
            </a:custGeom>
            <a:solidFill>
              <a:srgbClr val="000000"/>
            </a:solidFill>
            <a:ln w="41275">
              <a:solidFill>
                <a:srgbClr val="000000"/>
              </a:solidFill>
              <a:prstDash val="solid"/>
              <a:round/>
              <a:headEnd/>
              <a:tailEnd/>
            </a:ln>
          </p:spPr>
          <p:txBody>
            <a:bodyPr/>
            <a:lstStyle/>
            <a:p>
              <a:endParaRPr lang="zh-CN" altLang="en-US"/>
            </a:p>
          </p:txBody>
        </p:sp>
        <p:sp>
          <p:nvSpPr>
            <p:cNvPr id="54288" name="Line 72">
              <a:extLst>
                <a:ext uri="{FF2B5EF4-FFF2-40B4-BE49-F238E27FC236}">
                  <a16:creationId xmlns:a16="http://schemas.microsoft.com/office/drawing/2014/main" id="{9B065CF7-1370-B252-43AD-309F0AE50CFC}"/>
                </a:ext>
              </a:extLst>
            </p:cNvPr>
            <p:cNvSpPr>
              <a:spLocks noChangeAspect="1" noChangeShapeType="1"/>
            </p:cNvSpPr>
            <p:nvPr/>
          </p:nvSpPr>
          <p:spPr bwMode="auto">
            <a:xfrm>
              <a:off x="1964" y="3582"/>
              <a:ext cx="1" cy="148"/>
            </a:xfrm>
            <a:prstGeom prst="line">
              <a:avLst/>
            </a:prstGeom>
            <a:noFill/>
            <a:ln w="412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89" name="Rectangle 73">
              <a:extLst>
                <a:ext uri="{FF2B5EF4-FFF2-40B4-BE49-F238E27FC236}">
                  <a16:creationId xmlns:a16="http://schemas.microsoft.com/office/drawing/2014/main" id="{0A55EB69-38E2-67E2-B3B4-38027A452B28}"/>
                </a:ext>
              </a:extLst>
            </p:cNvPr>
            <p:cNvSpPr>
              <a:spLocks noChangeAspect="1" noChangeArrowheads="1"/>
            </p:cNvSpPr>
            <p:nvPr/>
          </p:nvSpPr>
          <p:spPr bwMode="auto">
            <a:xfrm>
              <a:off x="1467" y="3634"/>
              <a:ext cx="34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spcBef>
                  <a:spcPct val="0"/>
                </a:spcBef>
                <a:buClrTx/>
                <a:buSzTx/>
                <a:buFontTx/>
                <a:buNone/>
              </a:pPr>
              <a:r>
                <a:rPr lang="en-GB" altLang="zh-CN" sz="1600" b="0">
                  <a:solidFill>
                    <a:srgbClr val="000000"/>
                  </a:solidFill>
                  <a:latin typeface="Arial" panose="020B0604020202020204" pitchFamily="34" charset="0"/>
                  <a:ea typeface="宋体" panose="02010600030101010101" pitchFamily="2" charset="-122"/>
                </a:rPr>
                <a:t>Query</a:t>
              </a:r>
              <a:endParaRPr lang="en-GB" altLang="zh-CN" sz="1600" b="0">
                <a:latin typeface="Times" pitchFamily="2" charset="0"/>
                <a:ea typeface="宋体" panose="02010600030101010101" pitchFamily="2" charset="-122"/>
              </a:endParaRPr>
            </a:p>
          </p:txBody>
        </p:sp>
        <p:sp>
          <p:nvSpPr>
            <p:cNvPr id="54290" name="Rectangle 74">
              <a:extLst>
                <a:ext uri="{FF2B5EF4-FFF2-40B4-BE49-F238E27FC236}">
                  <a16:creationId xmlns:a16="http://schemas.microsoft.com/office/drawing/2014/main" id="{8EACDF03-71A7-76EA-C7DC-435D8986AFA2}"/>
                </a:ext>
              </a:extLst>
            </p:cNvPr>
            <p:cNvSpPr>
              <a:spLocks noChangeAspect="1" noChangeArrowheads="1"/>
            </p:cNvSpPr>
            <p:nvPr/>
          </p:nvSpPr>
          <p:spPr bwMode="auto">
            <a:xfrm>
              <a:off x="2031" y="3658"/>
              <a:ext cx="18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spcBef>
                  <a:spcPct val="0"/>
                </a:spcBef>
                <a:buClrTx/>
                <a:buSzTx/>
                <a:buFontTx/>
                <a:buNone/>
              </a:pPr>
              <a:r>
                <a:rPr lang="en-GB" altLang="zh-CN" sz="1600" b="0">
                  <a:solidFill>
                    <a:srgbClr val="000000"/>
                  </a:solidFill>
                  <a:latin typeface="Arial" panose="020B0604020202020204" pitchFamily="34" charset="0"/>
                  <a:ea typeface="宋体" panose="02010600030101010101" pitchFamily="2" charset="-122"/>
                </a:rPr>
                <a:t>Val</a:t>
              </a:r>
              <a:endParaRPr lang="en-GB" altLang="zh-CN" sz="1600" b="0">
                <a:latin typeface="Times" pitchFamily="2" charset="0"/>
                <a:ea typeface="宋体" panose="02010600030101010101" pitchFamily="2" charset="-122"/>
              </a:endParaRPr>
            </a:p>
          </p:txBody>
        </p:sp>
        <p:sp>
          <p:nvSpPr>
            <p:cNvPr id="54291" name="Rectangle 75">
              <a:extLst>
                <a:ext uri="{FF2B5EF4-FFF2-40B4-BE49-F238E27FC236}">
                  <a16:creationId xmlns:a16="http://schemas.microsoft.com/office/drawing/2014/main" id="{F72D41BC-9E59-E1A7-CF65-8F130AD2700D}"/>
                </a:ext>
              </a:extLst>
            </p:cNvPr>
            <p:cNvSpPr>
              <a:spLocks noChangeAspect="1" noChangeArrowheads="1"/>
            </p:cNvSpPr>
            <p:nvPr/>
          </p:nvSpPr>
          <p:spPr bwMode="auto">
            <a:xfrm>
              <a:off x="1718" y="2426"/>
              <a:ext cx="1771" cy="721"/>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54292" name="Rectangle 76">
              <a:extLst>
                <a:ext uri="{FF2B5EF4-FFF2-40B4-BE49-F238E27FC236}">
                  <a16:creationId xmlns:a16="http://schemas.microsoft.com/office/drawing/2014/main" id="{9EA92DA3-E15D-B339-5553-550848993D67}"/>
                </a:ext>
              </a:extLst>
            </p:cNvPr>
            <p:cNvSpPr>
              <a:spLocks noChangeAspect="1" noChangeArrowheads="1"/>
            </p:cNvSpPr>
            <p:nvPr/>
          </p:nvSpPr>
          <p:spPr bwMode="auto">
            <a:xfrm>
              <a:off x="1805" y="3370"/>
              <a:ext cx="223" cy="2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54293" name="Rectangle 77">
              <a:extLst>
                <a:ext uri="{FF2B5EF4-FFF2-40B4-BE49-F238E27FC236}">
                  <a16:creationId xmlns:a16="http://schemas.microsoft.com/office/drawing/2014/main" id="{78679DEF-935C-C93C-C1EB-F58E1E068C52}"/>
                </a:ext>
              </a:extLst>
            </p:cNvPr>
            <p:cNvSpPr>
              <a:spLocks noChangeAspect="1" noChangeArrowheads="1"/>
            </p:cNvSpPr>
            <p:nvPr/>
          </p:nvSpPr>
          <p:spPr bwMode="auto">
            <a:xfrm>
              <a:off x="1805" y="3370"/>
              <a:ext cx="234" cy="223"/>
            </a:xfrm>
            <a:prstGeom prst="rect">
              <a:avLst/>
            </a:prstGeom>
            <a:noFill/>
            <a:ln w="412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54294" name="Oval 78">
              <a:extLst>
                <a:ext uri="{FF2B5EF4-FFF2-40B4-BE49-F238E27FC236}">
                  <a16:creationId xmlns:a16="http://schemas.microsoft.com/office/drawing/2014/main" id="{15D894A3-5BA4-51C8-F851-C697121EC1B9}"/>
                </a:ext>
              </a:extLst>
            </p:cNvPr>
            <p:cNvSpPr>
              <a:spLocks noChangeAspect="1" noChangeArrowheads="1"/>
            </p:cNvSpPr>
            <p:nvPr/>
          </p:nvSpPr>
          <p:spPr bwMode="auto">
            <a:xfrm>
              <a:off x="1742" y="3794"/>
              <a:ext cx="350" cy="350"/>
            </a:xfrm>
            <a:prstGeom prst="ellipse">
              <a:avLst/>
            </a:prstGeom>
            <a:solidFill>
              <a:srgbClr val="FFFFFF"/>
            </a:solidFill>
            <a:ln w="41275">
              <a:solidFill>
                <a:srgbClr val="000000"/>
              </a:solidFill>
              <a:round/>
              <a:headEnd/>
              <a:tailEnd/>
            </a:ln>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54295" name="Rectangle 79">
              <a:extLst>
                <a:ext uri="{FF2B5EF4-FFF2-40B4-BE49-F238E27FC236}">
                  <a16:creationId xmlns:a16="http://schemas.microsoft.com/office/drawing/2014/main" id="{934660C9-225E-51BE-8DC5-52F7236FBCCB}"/>
                </a:ext>
              </a:extLst>
            </p:cNvPr>
            <p:cNvSpPr>
              <a:spLocks noChangeAspect="1" noChangeArrowheads="1"/>
            </p:cNvSpPr>
            <p:nvPr/>
          </p:nvSpPr>
          <p:spPr bwMode="auto">
            <a:xfrm>
              <a:off x="1847" y="3414"/>
              <a:ext cx="16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spcBef>
                  <a:spcPct val="0"/>
                </a:spcBef>
                <a:buClrTx/>
                <a:buSzTx/>
                <a:buFontTx/>
                <a:buNone/>
              </a:pPr>
              <a:r>
                <a:rPr lang="en-GB" altLang="zh-CN" sz="1600" b="0">
                  <a:solidFill>
                    <a:srgbClr val="000000"/>
                  </a:solidFill>
                  <a:latin typeface="Arial" panose="020B0604020202020204" pitchFamily="34" charset="0"/>
                  <a:ea typeface="宋体" panose="02010600030101010101" pitchFamily="2" charset="-122"/>
                </a:rPr>
                <a:t>FE</a:t>
              </a:r>
              <a:endParaRPr lang="en-GB" altLang="zh-CN" sz="1600" b="0">
                <a:latin typeface="Times" pitchFamily="2" charset="0"/>
                <a:ea typeface="宋体" panose="02010600030101010101" pitchFamily="2" charset="-122"/>
              </a:endParaRPr>
            </a:p>
          </p:txBody>
        </p:sp>
        <p:sp>
          <p:nvSpPr>
            <p:cNvPr id="54296" name="Oval 80">
              <a:extLst>
                <a:ext uri="{FF2B5EF4-FFF2-40B4-BE49-F238E27FC236}">
                  <a16:creationId xmlns:a16="http://schemas.microsoft.com/office/drawing/2014/main" id="{F83D78F9-DCBC-81B8-9D05-59829EA13E97}"/>
                </a:ext>
              </a:extLst>
            </p:cNvPr>
            <p:cNvSpPr>
              <a:spLocks noChangeAspect="1" noChangeArrowheads="1"/>
            </p:cNvSpPr>
            <p:nvPr/>
          </p:nvSpPr>
          <p:spPr bwMode="auto">
            <a:xfrm>
              <a:off x="1742" y="2787"/>
              <a:ext cx="360" cy="350"/>
            </a:xfrm>
            <a:prstGeom prst="ellipse">
              <a:avLst/>
            </a:prstGeom>
            <a:solidFill>
              <a:srgbClr val="FFFFFF"/>
            </a:solidFill>
            <a:ln w="41275">
              <a:solidFill>
                <a:srgbClr val="000000"/>
              </a:solidFill>
              <a:round/>
              <a:headEnd/>
              <a:tailEnd/>
            </a:ln>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54297" name="Rectangle 81">
              <a:extLst>
                <a:ext uri="{FF2B5EF4-FFF2-40B4-BE49-F238E27FC236}">
                  <a16:creationId xmlns:a16="http://schemas.microsoft.com/office/drawing/2014/main" id="{E0E75494-2593-121A-E29D-C8269B67E6D7}"/>
                </a:ext>
              </a:extLst>
            </p:cNvPr>
            <p:cNvSpPr>
              <a:spLocks noChangeAspect="1" noChangeArrowheads="1"/>
            </p:cNvSpPr>
            <p:nvPr/>
          </p:nvSpPr>
          <p:spPr bwMode="auto">
            <a:xfrm>
              <a:off x="1831" y="2891"/>
              <a:ext cx="19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spcBef>
                  <a:spcPct val="0"/>
                </a:spcBef>
                <a:buClrTx/>
                <a:buSzTx/>
                <a:buFontTx/>
                <a:buNone/>
              </a:pPr>
              <a:r>
                <a:rPr lang="en-GB" altLang="zh-CN" sz="1600" b="0">
                  <a:solidFill>
                    <a:srgbClr val="000000"/>
                  </a:solidFill>
                  <a:latin typeface="Arial" panose="020B0604020202020204" pitchFamily="34" charset="0"/>
                  <a:ea typeface="宋体" panose="02010600030101010101" pitchFamily="2" charset="-122"/>
                </a:rPr>
                <a:t>RM</a:t>
              </a:r>
              <a:endParaRPr lang="en-GB" altLang="zh-CN" sz="1600" b="0">
                <a:latin typeface="Times" pitchFamily="2" charset="0"/>
                <a:ea typeface="宋体" panose="02010600030101010101" pitchFamily="2" charset="-122"/>
              </a:endParaRPr>
            </a:p>
          </p:txBody>
        </p:sp>
        <p:sp>
          <p:nvSpPr>
            <p:cNvPr id="54298" name="Oval 82">
              <a:extLst>
                <a:ext uri="{FF2B5EF4-FFF2-40B4-BE49-F238E27FC236}">
                  <a16:creationId xmlns:a16="http://schemas.microsoft.com/office/drawing/2014/main" id="{59264B91-CB7A-4528-2970-3F261B4CBC84}"/>
                </a:ext>
              </a:extLst>
            </p:cNvPr>
            <p:cNvSpPr>
              <a:spLocks noChangeAspect="1" noChangeArrowheads="1"/>
            </p:cNvSpPr>
            <p:nvPr/>
          </p:nvSpPr>
          <p:spPr bwMode="auto">
            <a:xfrm>
              <a:off x="3093" y="2776"/>
              <a:ext cx="360" cy="350"/>
            </a:xfrm>
            <a:prstGeom prst="ellipse">
              <a:avLst/>
            </a:prstGeom>
            <a:solidFill>
              <a:srgbClr val="FFFFFF"/>
            </a:solidFill>
            <a:ln w="41275">
              <a:solidFill>
                <a:srgbClr val="000000"/>
              </a:solidFill>
              <a:round/>
              <a:headEnd/>
              <a:tailEnd/>
            </a:ln>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54299" name="Rectangle 83">
              <a:extLst>
                <a:ext uri="{FF2B5EF4-FFF2-40B4-BE49-F238E27FC236}">
                  <a16:creationId xmlns:a16="http://schemas.microsoft.com/office/drawing/2014/main" id="{319E0C7D-F3B1-3519-1812-4E6A85E67EDE}"/>
                </a:ext>
              </a:extLst>
            </p:cNvPr>
            <p:cNvSpPr>
              <a:spLocks noChangeAspect="1" noChangeArrowheads="1"/>
            </p:cNvSpPr>
            <p:nvPr/>
          </p:nvSpPr>
          <p:spPr bwMode="auto">
            <a:xfrm>
              <a:off x="3196" y="2872"/>
              <a:ext cx="19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spcBef>
                  <a:spcPct val="0"/>
                </a:spcBef>
                <a:buClrTx/>
                <a:buSzTx/>
                <a:buFontTx/>
                <a:buNone/>
              </a:pPr>
              <a:r>
                <a:rPr lang="en-GB" altLang="zh-CN" sz="1600" b="0">
                  <a:solidFill>
                    <a:srgbClr val="000000"/>
                  </a:solidFill>
                  <a:latin typeface="Arial" panose="020B0604020202020204" pitchFamily="34" charset="0"/>
                  <a:ea typeface="宋体" panose="02010600030101010101" pitchFamily="2" charset="-122"/>
                </a:rPr>
                <a:t>RM</a:t>
              </a:r>
              <a:endParaRPr lang="en-GB" altLang="zh-CN" sz="1600" b="0">
                <a:latin typeface="Times" pitchFamily="2" charset="0"/>
                <a:ea typeface="宋体" panose="02010600030101010101" pitchFamily="2" charset="-122"/>
              </a:endParaRPr>
            </a:p>
          </p:txBody>
        </p:sp>
        <p:sp>
          <p:nvSpPr>
            <p:cNvPr id="54300" name="Oval 84">
              <a:extLst>
                <a:ext uri="{FF2B5EF4-FFF2-40B4-BE49-F238E27FC236}">
                  <a16:creationId xmlns:a16="http://schemas.microsoft.com/office/drawing/2014/main" id="{8EC68EAD-DA45-1492-9B1D-7573048EAAD0}"/>
                </a:ext>
              </a:extLst>
            </p:cNvPr>
            <p:cNvSpPr>
              <a:spLocks noChangeAspect="1" noChangeArrowheads="1"/>
            </p:cNvSpPr>
            <p:nvPr/>
          </p:nvSpPr>
          <p:spPr bwMode="auto">
            <a:xfrm>
              <a:off x="2429" y="2469"/>
              <a:ext cx="339" cy="349"/>
            </a:xfrm>
            <a:prstGeom prst="ellipse">
              <a:avLst/>
            </a:prstGeom>
            <a:solidFill>
              <a:srgbClr val="FFFFFF"/>
            </a:solidFill>
            <a:ln w="41275">
              <a:solidFill>
                <a:srgbClr val="000000"/>
              </a:solidFill>
              <a:round/>
              <a:headEnd/>
              <a:tailEnd/>
            </a:ln>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54301" name="Rectangle 85">
              <a:extLst>
                <a:ext uri="{FF2B5EF4-FFF2-40B4-BE49-F238E27FC236}">
                  <a16:creationId xmlns:a16="http://schemas.microsoft.com/office/drawing/2014/main" id="{6E926DA4-D9DD-D21D-B12D-C19B97DC277C}"/>
                </a:ext>
              </a:extLst>
            </p:cNvPr>
            <p:cNvSpPr>
              <a:spLocks noChangeAspect="1" noChangeArrowheads="1"/>
            </p:cNvSpPr>
            <p:nvPr/>
          </p:nvSpPr>
          <p:spPr bwMode="auto">
            <a:xfrm>
              <a:off x="2516" y="2581"/>
              <a:ext cx="19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spcBef>
                  <a:spcPct val="0"/>
                </a:spcBef>
                <a:buClrTx/>
                <a:buSzTx/>
                <a:buFontTx/>
                <a:buNone/>
              </a:pPr>
              <a:r>
                <a:rPr lang="en-GB" altLang="zh-CN" sz="1600" b="0">
                  <a:solidFill>
                    <a:srgbClr val="000000"/>
                  </a:solidFill>
                  <a:latin typeface="Arial" panose="020B0604020202020204" pitchFamily="34" charset="0"/>
                  <a:ea typeface="宋体" panose="02010600030101010101" pitchFamily="2" charset="-122"/>
                </a:rPr>
                <a:t>RM</a:t>
              </a:r>
              <a:endParaRPr lang="en-GB" altLang="zh-CN" sz="1600" b="0">
                <a:latin typeface="Times" pitchFamily="2" charset="0"/>
                <a:ea typeface="宋体" panose="02010600030101010101" pitchFamily="2" charset="-122"/>
              </a:endParaRPr>
            </a:p>
          </p:txBody>
        </p:sp>
        <p:sp>
          <p:nvSpPr>
            <p:cNvPr id="54302" name="Rectangle 86">
              <a:extLst>
                <a:ext uri="{FF2B5EF4-FFF2-40B4-BE49-F238E27FC236}">
                  <a16:creationId xmlns:a16="http://schemas.microsoft.com/office/drawing/2014/main" id="{F3210412-2FEE-7B1D-1CBC-78503CDD6F94}"/>
                </a:ext>
              </a:extLst>
            </p:cNvPr>
            <p:cNvSpPr>
              <a:spLocks noChangeAspect="1" noChangeArrowheads="1"/>
            </p:cNvSpPr>
            <p:nvPr/>
          </p:nvSpPr>
          <p:spPr bwMode="auto">
            <a:xfrm>
              <a:off x="1075" y="3186"/>
              <a:ext cx="42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spcBef>
                  <a:spcPct val="0"/>
                </a:spcBef>
                <a:buClrTx/>
                <a:buSzTx/>
                <a:buFontTx/>
                <a:buNone/>
              </a:pPr>
              <a:r>
                <a:rPr lang="en-GB" altLang="zh-CN" sz="1600" b="0">
                  <a:solidFill>
                    <a:srgbClr val="000000"/>
                  </a:solidFill>
                  <a:latin typeface="Arial" panose="020B0604020202020204" pitchFamily="34" charset="0"/>
                  <a:ea typeface="宋体" panose="02010600030101010101" pitchFamily="2" charset="-122"/>
                </a:rPr>
                <a:t>Query, </a:t>
              </a:r>
              <a:endParaRPr lang="en-GB" altLang="zh-CN" sz="1600" b="0">
                <a:latin typeface="Times" pitchFamily="2" charset="0"/>
                <a:ea typeface="宋体" panose="02010600030101010101" pitchFamily="2" charset="-122"/>
              </a:endParaRPr>
            </a:p>
          </p:txBody>
        </p:sp>
        <p:sp>
          <p:nvSpPr>
            <p:cNvPr id="54303" name="Rectangle 87">
              <a:extLst>
                <a:ext uri="{FF2B5EF4-FFF2-40B4-BE49-F238E27FC236}">
                  <a16:creationId xmlns:a16="http://schemas.microsoft.com/office/drawing/2014/main" id="{0C69AB2B-B555-2294-D454-7616A512ECD6}"/>
                </a:ext>
              </a:extLst>
            </p:cNvPr>
            <p:cNvSpPr>
              <a:spLocks noChangeAspect="1" noChangeArrowheads="1"/>
            </p:cNvSpPr>
            <p:nvPr/>
          </p:nvSpPr>
          <p:spPr bwMode="auto">
            <a:xfrm>
              <a:off x="1543" y="3186"/>
              <a:ext cx="24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spcBef>
                  <a:spcPct val="0"/>
                </a:spcBef>
                <a:buClrTx/>
                <a:buSzTx/>
                <a:buFontTx/>
                <a:buNone/>
              </a:pPr>
              <a:r>
                <a:rPr lang="en-GB" altLang="zh-CN" sz="1600" b="0">
                  <a:solidFill>
                    <a:srgbClr val="000000"/>
                  </a:solidFill>
                  <a:latin typeface="Arial" panose="020B0604020202020204" pitchFamily="34" charset="0"/>
                  <a:ea typeface="宋体" panose="02010600030101010101" pitchFamily="2" charset="-122"/>
                </a:rPr>
                <a:t>prev</a:t>
              </a:r>
              <a:endParaRPr lang="en-GB" altLang="zh-CN" sz="1600" b="0">
                <a:latin typeface="Times" pitchFamily="2" charset="0"/>
                <a:ea typeface="宋体" panose="02010600030101010101" pitchFamily="2" charset="-122"/>
              </a:endParaRPr>
            </a:p>
          </p:txBody>
        </p:sp>
        <p:sp>
          <p:nvSpPr>
            <p:cNvPr id="54304" name="Rectangle 88">
              <a:extLst>
                <a:ext uri="{FF2B5EF4-FFF2-40B4-BE49-F238E27FC236}">
                  <a16:creationId xmlns:a16="http://schemas.microsoft.com/office/drawing/2014/main" id="{2A739897-7F7D-2F48-6960-0E2D5CC2DA71}"/>
                </a:ext>
              </a:extLst>
            </p:cNvPr>
            <p:cNvSpPr>
              <a:spLocks noChangeAspect="1" noChangeArrowheads="1"/>
            </p:cNvSpPr>
            <p:nvPr/>
          </p:nvSpPr>
          <p:spPr bwMode="auto">
            <a:xfrm>
              <a:off x="1994" y="3203"/>
              <a:ext cx="49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spcBef>
                  <a:spcPct val="0"/>
                </a:spcBef>
                <a:buClrTx/>
                <a:buSzTx/>
                <a:buFontTx/>
                <a:buNone/>
              </a:pPr>
              <a:r>
                <a:rPr lang="en-GB" altLang="zh-CN" sz="1600" b="0">
                  <a:solidFill>
                    <a:srgbClr val="000000"/>
                  </a:solidFill>
                  <a:latin typeface="Arial" panose="020B0604020202020204" pitchFamily="34" charset="0"/>
                  <a:ea typeface="宋体" panose="02010600030101010101" pitchFamily="2" charset="-122"/>
                </a:rPr>
                <a:t>Val, new</a:t>
              </a:r>
              <a:endParaRPr lang="en-GB" altLang="zh-CN" sz="1600" b="0">
                <a:latin typeface="Times" pitchFamily="2" charset="0"/>
                <a:ea typeface="宋体" panose="02010600030101010101" pitchFamily="2" charset="-122"/>
              </a:endParaRPr>
            </a:p>
          </p:txBody>
        </p:sp>
        <p:sp>
          <p:nvSpPr>
            <p:cNvPr id="54305" name="Rectangle 90">
              <a:extLst>
                <a:ext uri="{FF2B5EF4-FFF2-40B4-BE49-F238E27FC236}">
                  <a16:creationId xmlns:a16="http://schemas.microsoft.com/office/drawing/2014/main" id="{C02C0F4F-5ACE-A2E9-0A33-83520C211E97}"/>
                </a:ext>
              </a:extLst>
            </p:cNvPr>
            <p:cNvSpPr>
              <a:spLocks noChangeAspect="1" noChangeArrowheads="1"/>
            </p:cNvSpPr>
            <p:nvPr/>
          </p:nvSpPr>
          <p:spPr bwMode="auto">
            <a:xfrm>
              <a:off x="3315" y="3658"/>
              <a:ext cx="41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spcBef>
                  <a:spcPct val="0"/>
                </a:spcBef>
                <a:buClrTx/>
                <a:buSzTx/>
                <a:buFontTx/>
                <a:buNone/>
              </a:pPr>
              <a:r>
                <a:rPr lang="en-GB" altLang="zh-CN" sz="1600" b="0">
                  <a:solidFill>
                    <a:srgbClr val="000000"/>
                  </a:solidFill>
                  <a:latin typeface="Arial" panose="020B0604020202020204" pitchFamily="34" charset="0"/>
                  <a:ea typeface="宋体" panose="02010600030101010101" pitchFamily="2" charset="-122"/>
                </a:rPr>
                <a:t>Update</a:t>
              </a:r>
              <a:endParaRPr lang="en-GB" altLang="zh-CN" sz="1600" b="0">
                <a:latin typeface="Times" pitchFamily="2" charset="0"/>
                <a:ea typeface="宋体" panose="02010600030101010101" pitchFamily="2" charset="-122"/>
              </a:endParaRPr>
            </a:p>
          </p:txBody>
        </p:sp>
        <p:sp>
          <p:nvSpPr>
            <p:cNvPr id="54306" name="Rectangle 91">
              <a:extLst>
                <a:ext uri="{FF2B5EF4-FFF2-40B4-BE49-F238E27FC236}">
                  <a16:creationId xmlns:a16="http://schemas.microsoft.com/office/drawing/2014/main" id="{0F864283-6FF0-0A36-6FA0-718096540615}"/>
                </a:ext>
              </a:extLst>
            </p:cNvPr>
            <p:cNvSpPr>
              <a:spLocks noChangeAspect="1" noChangeArrowheads="1"/>
            </p:cNvSpPr>
            <p:nvPr/>
          </p:nvSpPr>
          <p:spPr bwMode="auto">
            <a:xfrm>
              <a:off x="3156" y="3370"/>
              <a:ext cx="234" cy="2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54307" name="Rectangle 92">
              <a:extLst>
                <a:ext uri="{FF2B5EF4-FFF2-40B4-BE49-F238E27FC236}">
                  <a16:creationId xmlns:a16="http://schemas.microsoft.com/office/drawing/2014/main" id="{F0976AC7-DB31-576C-58FF-EF0695CC7CE3}"/>
                </a:ext>
              </a:extLst>
            </p:cNvPr>
            <p:cNvSpPr>
              <a:spLocks noChangeAspect="1" noChangeArrowheads="1"/>
            </p:cNvSpPr>
            <p:nvPr/>
          </p:nvSpPr>
          <p:spPr bwMode="auto">
            <a:xfrm>
              <a:off x="3156" y="3370"/>
              <a:ext cx="244" cy="223"/>
            </a:xfrm>
            <a:prstGeom prst="rect">
              <a:avLst/>
            </a:prstGeom>
            <a:noFill/>
            <a:ln w="412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54308" name="Oval 93">
              <a:extLst>
                <a:ext uri="{FF2B5EF4-FFF2-40B4-BE49-F238E27FC236}">
                  <a16:creationId xmlns:a16="http://schemas.microsoft.com/office/drawing/2014/main" id="{D015A37D-065A-0392-8EF2-234BCDD9D57B}"/>
                </a:ext>
              </a:extLst>
            </p:cNvPr>
            <p:cNvSpPr>
              <a:spLocks noChangeAspect="1" noChangeArrowheads="1"/>
            </p:cNvSpPr>
            <p:nvPr/>
          </p:nvSpPr>
          <p:spPr bwMode="auto">
            <a:xfrm>
              <a:off x="3103" y="3794"/>
              <a:ext cx="339" cy="350"/>
            </a:xfrm>
            <a:prstGeom prst="ellipse">
              <a:avLst/>
            </a:prstGeom>
            <a:solidFill>
              <a:srgbClr val="FFFFFF"/>
            </a:solidFill>
            <a:ln w="41275">
              <a:solidFill>
                <a:srgbClr val="000000"/>
              </a:solidFill>
              <a:round/>
              <a:headEnd/>
              <a:tailEnd/>
            </a:ln>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54309" name="Rectangle 94">
              <a:extLst>
                <a:ext uri="{FF2B5EF4-FFF2-40B4-BE49-F238E27FC236}">
                  <a16:creationId xmlns:a16="http://schemas.microsoft.com/office/drawing/2014/main" id="{1C82CB3E-41E2-A88E-D69A-2E399977FCEB}"/>
                </a:ext>
              </a:extLst>
            </p:cNvPr>
            <p:cNvSpPr>
              <a:spLocks noChangeAspect="1" noChangeArrowheads="1"/>
            </p:cNvSpPr>
            <p:nvPr/>
          </p:nvSpPr>
          <p:spPr bwMode="auto">
            <a:xfrm>
              <a:off x="3201" y="3414"/>
              <a:ext cx="16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spcBef>
                  <a:spcPct val="0"/>
                </a:spcBef>
                <a:buClrTx/>
                <a:buSzTx/>
                <a:buFontTx/>
                <a:buNone/>
              </a:pPr>
              <a:r>
                <a:rPr lang="en-GB" altLang="zh-CN" sz="1600" b="0">
                  <a:solidFill>
                    <a:srgbClr val="000000"/>
                  </a:solidFill>
                  <a:latin typeface="Arial" panose="020B0604020202020204" pitchFamily="34" charset="0"/>
                  <a:ea typeface="宋体" panose="02010600030101010101" pitchFamily="2" charset="-122"/>
                </a:rPr>
                <a:t>FE</a:t>
              </a:r>
              <a:endParaRPr lang="en-GB" altLang="zh-CN" sz="1600" b="0">
                <a:latin typeface="Times" pitchFamily="2" charset="0"/>
                <a:ea typeface="宋体" panose="02010600030101010101" pitchFamily="2" charset="-122"/>
              </a:endParaRPr>
            </a:p>
          </p:txBody>
        </p:sp>
        <p:sp>
          <p:nvSpPr>
            <p:cNvPr id="54310" name="Rectangle 97">
              <a:extLst>
                <a:ext uri="{FF2B5EF4-FFF2-40B4-BE49-F238E27FC236}">
                  <a16:creationId xmlns:a16="http://schemas.microsoft.com/office/drawing/2014/main" id="{B5B209E1-A024-7001-1C35-0047C5650B91}"/>
                </a:ext>
              </a:extLst>
            </p:cNvPr>
            <p:cNvSpPr>
              <a:spLocks noChangeAspect="1" noChangeArrowheads="1"/>
            </p:cNvSpPr>
            <p:nvPr/>
          </p:nvSpPr>
          <p:spPr bwMode="auto">
            <a:xfrm>
              <a:off x="3422" y="3194"/>
              <a:ext cx="54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spcBef>
                  <a:spcPct val="0"/>
                </a:spcBef>
                <a:buClrTx/>
                <a:buSzTx/>
                <a:buFontTx/>
                <a:buNone/>
              </a:pPr>
              <a:r>
                <a:rPr lang="en-GB" altLang="zh-CN" sz="1600" b="0">
                  <a:solidFill>
                    <a:srgbClr val="000000"/>
                  </a:solidFill>
                  <a:latin typeface="Arial" panose="020B0604020202020204" pitchFamily="34" charset="0"/>
                  <a:ea typeface="宋体" panose="02010600030101010101" pitchFamily="2" charset="-122"/>
                </a:rPr>
                <a:t>Update id</a:t>
              </a:r>
              <a:endParaRPr lang="en-GB" altLang="zh-CN" sz="1600" b="0">
                <a:latin typeface="Times" pitchFamily="2" charset="0"/>
                <a:ea typeface="宋体" panose="02010600030101010101" pitchFamily="2" charset="-122"/>
              </a:endParaRPr>
            </a:p>
          </p:txBody>
        </p:sp>
        <p:sp>
          <p:nvSpPr>
            <p:cNvPr id="54311" name="Rectangle 98">
              <a:extLst>
                <a:ext uri="{FF2B5EF4-FFF2-40B4-BE49-F238E27FC236}">
                  <a16:creationId xmlns:a16="http://schemas.microsoft.com/office/drawing/2014/main" id="{EFA4E45C-B57D-BE23-48AF-538FD3E56570}"/>
                </a:ext>
              </a:extLst>
            </p:cNvPr>
            <p:cNvSpPr>
              <a:spLocks noChangeAspect="1" noChangeArrowheads="1"/>
            </p:cNvSpPr>
            <p:nvPr/>
          </p:nvSpPr>
          <p:spPr bwMode="auto">
            <a:xfrm>
              <a:off x="2476" y="2256"/>
              <a:ext cx="2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spcBef>
                  <a:spcPct val="0"/>
                </a:spcBef>
                <a:buClrTx/>
                <a:buSzTx/>
                <a:buFontTx/>
                <a:buNone/>
              </a:pPr>
              <a:r>
                <a:rPr lang="zh-CN" altLang="en-GB" sz="1600" b="0">
                  <a:solidFill>
                    <a:srgbClr val="000000"/>
                  </a:solidFill>
                  <a:latin typeface="Arial" panose="020B0604020202020204" pitchFamily="34" charset="0"/>
                  <a:ea typeface="宋体" panose="02010600030101010101" pitchFamily="2" charset="-122"/>
                </a:rPr>
                <a:t>服务</a:t>
              </a:r>
              <a:endParaRPr lang="zh-CN" altLang="en-GB" sz="1600" b="0">
                <a:latin typeface="Times" pitchFamily="2" charset="0"/>
                <a:ea typeface="宋体" panose="02010600030101010101" pitchFamily="2" charset="-122"/>
              </a:endParaRPr>
            </a:p>
          </p:txBody>
        </p:sp>
        <p:sp>
          <p:nvSpPr>
            <p:cNvPr id="54312" name="Freeform 99">
              <a:extLst>
                <a:ext uri="{FF2B5EF4-FFF2-40B4-BE49-F238E27FC236}">
                  <a16:creationId xmlns:a16="http://schemas.microsoft.com/office/drawing/2014/main" id="{92F25019-1571-CA85-B134-F93982A29E5F}"/>
                </a:ext>
              </a:extLst>
            </p:cNvPr>
            <p:cNvSpPr>
              <a:spLocks noChangeAspect="1"/>
            </p:cNvSpPr>
            <p:nvPr/>
          </p:nvSpPr>
          <p:spPr bwMode="auto">
            <a:xfrm>
              <a:off x="1837" y="3153"/>
              <a:ext cx="21" cy="52"/>
            </a:xfrm>
            <a:custGeom>
              <a:avLst/>
              <a:gdLst>
                <a:gd name="T0" fmla="*/ 1 w 35"/>
                <a:gd name="T1" fmla="*/ 1 h 88"/>
                <a:gd name="T2" fmla="*/ 0 w 35"/>
                <a:gd name="T3" fmla="*/ 1 h 88"/>
                <a:gd name="T4" fmla="*/ 1 w 35"/>
                <a:gd name="T5" fmla="*/ 0 h 88"/>
                <a:gd name="T6" fmla="*/ 1 w 35"/>
                <a:gd name="T7" fmla="*/ 1 h 88"/>
                <a:gd name="T8" fmla="*/ 1 w 35"/>
                <a:gd name="T9" fmla="*/ 1 h 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88">
                  <a:moveTo>
                    <a:pt x="17" y="88"/>
                  </a:moveTo>
                  <a:lnTo>
                    <a:pt x="0" y="88"/>
                  </a:lnTo>
                  <a:lnTo>
                    <a:pt x="17" y="0"/>
                  </a:lnTo>
                  <a:lnTo>
                    <a:pt x="35" y="88"/>
                  </a:lnTo>
                  <a:lnTo>
                    <a:pt x="17" y="88"/>
                  </a:lnTo>
                  <a:close/>
                </a:path>
              </a:pathLst>
            </a:custGeom>
            <a:solidFill>
              <a:srgbClr val="000000"/>
            </a:solidFill>
            <a:ln w="41275">
              <a:solidFill>
                <a:srgbClr val="000000"/>
              </a:solidFill>
              <a:prstDash val="solid"/>
              <a:round/>
              <a:headEnd/>
              <a:tailEnd/>
            </a:ln>
          </p:spPr>
          <p:txBody>
            <a:bodyPr/>
            <a:lstStyle/>
            <a:p>
              <a:endParaRPr lang="zh-CN" altLang="en-US"/>
            </a:p>
          </p:txBody>
        </p:sp>
        <p:sp>
          <p:nvSpPr>
            <p:cNvPr id="54313" name="Line 100">
              <a:extLst>
                <a:ext uri="{FF2B5EF4-FFF2-40B4-BE49-F238E27FC236}">
                  <a16:creationId xmlns:a16="http://schemas.microsoft.com/office/drawing/2014/main" id="{17AD2924-8138-479D-E7BF-ED27545E1311}"/>
                </a:ext>
              </a:extLst>
            </p:cNvPr>
            <p:cNvSpPr>
              <a:spLocks noChangeAspect="1" noChangeShapeType="1"/>
            </p:cNvSpPr>
            <p:nvPr/>
          </p:nvSpPr>
          <p:spPr bwMode="auto">
            <a:xfrm flipV="1">
              <a:off x="1847" y="3216"/>
              <a:ext cx="1" cy="138"/>
            </a:xfrm>
            <a:prstGeom prst="line">
              <a:avLst/>
            </a:prstGeom>
            <a:noFill/>
            <a:ln w="412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14" name="Freeform 101">
              <a:extLst>
                <a:ext uri="{FF2B5EF4-FFF2-40B4-BE49-F238E27FC236}">
                  <a16:creationId xmlns:a16="http://schemas.microsoft.com/office/drawing/2014/main" id="{742C8E52-3D59-E969-48F8-9902A3B83D91}"/>
                </a:ext>
              </a:extLst>
            </p:cNvPr>
            <p:cNvSpPr>
              <a:spLocks noChangeAspect="1"/>
            </p:cNvSpPr>
            <p:nvPr/>
          </p:nvSpPr>
          <p:spPr bwMode="auto">
            <a:xfrm>
              <a:off x="3198" y="3145"/>
              <a:ext cx="22" cy="52"/>
            </a:xfrm>
            <a:custGeom>
              <a:avLst/>
              <a:gdLst>
                <a:gd name="T0" fmla="*/ 1 w 36"/>
                <a:gd name="T1" fmla="*/ 1 h 88"/>
                <a:gd name="T2" fmla="*/ 0 w 36"/>
                <a:gd name="T3" fmla="*/ 1 h 88"/>
                <a:gd name="T4" fmla="*/ 1 w 36"/>
                <a:gd name="T5" fmla="*/ 0 h 88"/>
                <a:gd name="T6" fmla="*/ 1 w 36"/>
                <a:gd name="T7" fmla="*/ 1 h 88"/>
                <a:gd name="T8" fmla="*/ 1 w 36"/>
                <a:gd name="T9" fmla="*/ 1 h 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 h="88">
                  <a:moveTo>
                    <a:pt x="18" y="88"/>
                  </a:moveTo>
                  <a:lnTo>
                    <a:pt x="0" y="88"/>
                  </a:lnTo>
                  <a:lnTo>
                    <a:pt x="18" y="0"/>
                  </a:lnTo>
                  <a:lnTo>
                    <a:pt x="36" y="88"/>
                  </a:lnTo>
                  <a:lnTo>
                    <a:pt x="18" y="88"/>
                  </a:lnTo>
                  <a:close/>
                </a:path>
              </a:pathLst>
            </a:custGeom>
            <a:solidFill>
              <a:srgbClr val="000000"/>
            </a:solidFill>
            <a:ln w="41275">
              <a:solidFill>
                <a:srgbClr val="000000"/>
              </a:solidFill>
              <a:prstDash val="solid"/>
              <a:round/>
              <a:headEnd/>
              <a:tailEnd/>
            </a:ln>
          </p:spPr>
          <p:txBody>
            <a:bodyPr/>
            <a:lstStyle/>
            <a:p>
              <a:endParaRPr lang="zh-CN" altLang="en-US"/>
            </a:p>
          </p:txBody>
        </p:sp>
        <p:sp>
          <p:nvSpPr>
            <p:cNvPr id="54315" name="Line 102">
              <a:extLst>
                <a:ext uri="{FF2B5EF4-FFF2-40B4-BE49-F238E27FC236}">
                  <a16:creationId xmlns:a16="http://schemas.microsoft.com/office/drawing/2014/main" id="{81CADECF-7041-50D2-2AC5-BACD70353F59}"/>
                </a:ext>
              </a:extLst>
            </p:cNvPr>
            <p:cNvSpPr>
              <a:spLocks noChangeAspect="1" noChangeShapeType="1"/>
            </p:cNvSpPr>
            <p:nvPr/>
          </p:nvSpPr>
          <p:spPr bwMode="auto">
            <a:xfrm flipV="1">
              <a:off x="3209" y="3208"/>
              <a:ext cx="1" cy="138"/>
            </a:xfrm>
            <a:prstGeom prst="line">
              <a:avLst/>
            </a:prstGeom>
            <a:noFill/>
            <a:ln w="412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16" name="Rectangle 103">
              <a:extLst>
                <a:ext uri="{FF2B5EF4-FFF2-40B4-BE49-F238E27FC236}">
                  <a16:creationId xmlns:a16="http://schemas.microsoft.com/office/drawing/2014/main" id="{CE9AD99B-2D8E-A8D2-457B-B5B5BA8B5503}"/>
                </a:ext>
              </a:extLst>
            </p:cNvPr>
            <p:cNvSpPr>
              <a:spLocks noChangeAspect="1" noChangeArrowheads="1"/>
            </p:cNvSpPr>
            <p:nvPr/>
          </p:nvSpPr>
          <p:spPr bwMode="auto">
            <a:xfrm>
              <a:off x="2508" y="3819"/>
              <a:ext cx="2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spcBef>
                  <a:spcPct val="0"/>
                </a:spcBef>
                <a:buClrTx/>
                <a:buSzTx/>
                <a:buFontTx/>
                <a:buNone/>
              </a:pPr>
              <a:r>
                <a:rPr lang="zh-CN" altLang="en-GB" sz="1600" b="0">
                  <a:solidFill>
                    <a:srgbClr val="000000"/>
                  </a:solidFill>
                  <a:latin typeface="Arial" panose="020B0604020202020204" pitchFamily="34" charset="0"/>
                  <a:ea typeface="宋体" panose="02010600030101010101" pitchFamily="2" charset="-122"/>
                </a:rPr>
                <a:t>客户</a:t>
              </a:r>
              <a:endParaRPr lang="zh-CN" altLang="en-GB" sz="1600" b="0">
                <a:latin typeface="Times" pitchFamily="2" charset="0"/>
                <a:ea typeface="宋体" panose="02010600030101010101" pitchFamily="2" charset="-122"/>
              </a:endParaRPr>
            </a:p>
          </p:txBody>
        </p:sp>
        <p:sp>
          <p:nvSpPr>
            <p:cNvPr id="54317" name="Line 104">
              <a:extLst>
                <a:ext uri="{FF2B5EF4-FFF2-40B4-BE49-F238E27FC236}">
                  <a16:creationId xmlns:a16="http://schemas.microsoft.com/office/drawing/2014/main" id="{38F48377-9D35-ABF0-F5D4-72A72A89B88D}"/>
                </a:ext>
              </a:extLst>
            </p:cNvPr>
            <p:cNvSpPr>
              <a:spLocks noChangeAspect="1" noChangeShapeType="1"/>
            </p:cNvSpPr>
            <p:nvPr/>
          </p:nvSpPr>
          <p:spPr bwMode="auto">
            <a:xfrm flipV="1">
              <a:off x="2049" y="3868"/>
              <a:ext cx="308" cy="85"/>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18" name="Line 105">
              <a:extLst>
                <a:ext uri="{FF2B5EF4-FFF2-40B4-BE49-F238E27FC236}">
                  <a16:creationId xmlns:a16="http://schemas.microsoft.com/office/drawing/2014/main" id="{1A3EBD2D-E2C2-0C36-AB47-255B8E3A40E8}"/>
                </a:ext>
              </a:extLst>
            </p:cNvPr>
            <p:cNvSpPr>
              <a:spLocks noChangeAspect="1" noChangeShapeType="1"/>
            </p:cNvSpPr>
            <p:nvPr/>
          </p:nvSpPr>
          <p:spPr bwMode="auto">
            <a:xfrm flipH="1" flipV="1">
              <a:off x="2933" y="3879"/>
              <a:ext cx="223" cy="74"/>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19" name="Rectangle 116">
              <a:extLst>
                <a:ext uri="{FF2B5EF4-FFF2-40B4-BE49-F238E27FC236}">
                  <a16:creationId xmlns:a16="http://schemas.microsoft.com/office/drawing/2014/main" id="{151ABEB2-F7C5-43E2-1305-AC4E73FB9378}"/>
                </a:ext>
              </a:extLst>
            </p:cNvPr>
            <p:cNvSpPr>
              <a:spLocks noChangeAspect="1" noChangeArrowheads="1"/>
            </p:cNvSpPr>
            <p:nvPr/>
          </p:nvSpPr>
          <p:spPr bwMode="auto">
            <a:xfrm>
              <a:off x="2525" y="3203"/>
              <a:ext cx="69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spcBef>
                  <a:spcPct val="0"/>
                </a:spcBef>
                <a:buClrTx/>
                <a:buSzTx/>
                <a:buFontTx/>
                <a:buNone/>
              </a:pPr>
              <a:r>
                <a:rPr lang="en-GB" altLang="zh-CN" sz="1600" b="0">
                  <a:solidFill>
                    <a:srgbClr val="000000"/>
                  </a:solidFill>
                  <a:latin typeface="Arial" panose="020B0604020202020204" pitchFamily="34" charset="0"/>
                  <a:ea typeface="宋体" panose="02010600030101010101" pitchFamily="2" charset="-122"/>
                </a:rPr>
                <a:t>Update,prev</a:t>
              </a:r>
              <a:endParaRPr lang="en-GB" altLang="zh-CN" sz="1600" b="0">
                <a:latin typeface="Times" pitchFamily="2" charset="0"/>
                <a:ea typeface="宋体" panose="02010600030101010101" pitchFamily="2" charset="-122"/>
              </a:endParaRPr>
            </a:p>
          </p:txBody>
        </p:sp>
        <p:sp>
          <p:nvSpPr>
            <p:cNvPr id="54320" name="Line 117">
              <a:extLst>
                <a:ext uri="{FF2B5EF4-FFF2-40B4-BE49-F238E27FC236}">
                  <a16:creationId xmlns:a16="http://schemas.microsoft.com/office/drawing/2014/main" id="{EDD654DE-E211-3B6B-0D04-033336A7B8CE}"/>
                </a:ext>
              </a:extLst>
            </p:cNvPr>
            <p:cNvSpPr>
              <a:spLocks noChangeShapeType="1"/>
            </p:cNvSpPr>
            <p:nvPr/>
          </p:nvSpPr>
          <p:spPr bwMode="auto">
            <a:xfrm flipV="1">
              <a:off x="2096" y="2699"/>
              <a:ext cx="362" cy="181"/>
            </a:xfrm>
            <a:prstGeom prst="line">
              <a:avLst/>
            </a:prstGeom>
            <a:noFill/>
            <a:ln w="381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4321" name="Line 118">
              <a:extLst>
                <a:ext uri="{FF2B5EF4-FFF2-40B4-BE49-F238E27FC236}">
                  <a16:creationId xmlns:a16="http://schemas.microsoft.com/office/drawing/2014/main" id="{22E71178-D6DE-A907-6829-EF9E4B1B7D9E}"/>
                </a:ext>
              </a:extLst>
            </p:cNvPr>
            <p:cNvSpPr>
              <a:spLocks noChangeShapeType="1"/>
            </p:cNvSpPr>
            <p:nvPr/>
          </p:nvSpPr>
          <p:spPr bwMode="auto">
            <a:xfrm flipH="1" flipV="1">
              <a:off x="2781" y="2720"/>
              <a:ext cx="318" cy="136"/>
            </a:xfrm>
            <a:prstGeom prst="line">
              <a:avLst/>
            </a:prstGeom>
            <a:noFill/>
            <a:ln w="381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54276" name="Text Box 120">
            <a:extLst>
              <a:ext uri="{FF2B5EF4-FFF2-40B4-BE49-F238E27FC236}">
                <a16:creationId xmlns:a16="http://schemas.microsoft.com/office/drawing/2014/main" id="{9FB9C1D6-66A9-ED27-C461-479FE0CD5FC6}"/>
              </a:ext>
            </a:extLst>
          </p:cNvPr>
          <p:cNvSpPr txBox="1">
            <a:spLocks noChangeArrowheads="1"/>
          </p:cNvSpPr>
          <p:nvPr/>
        </p:nvSpPr>
        <p:spPr bwMode="auto">
          <a:xfrm>
            <a:off x="755650" y="5006975"/>
            <a:ext cx="11525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r>
              <a:rPr lang="en-US" altLang="zh-CN" sz="1800">
                <a:solidFill>
                  <a:schemeClr val="hlink"/>
                </a:solidFill>
                <a:ea typeface="宋体" panose="02010600030101010101" pitchFamily="2" charset="-122"/>
              </a:rPr>
              <a:t>(2,2,3)</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id="{40D2FD4E-121E-EAFB-AC3C-FCCD764D7F1F}"/>
              </a:ext>
            </a:extLst>
          </p:cNvPr>
          <p:cNvSpPr>
            <a:spLocks noGrp="1" noChangeArrowheads="1"/>
          </p:cNvSpPr>
          <p:nvPr>
            <p:ph type="title"/>
          </p:nvPr>
        </p:nvSpPr>
        <p:spPr>
          <a:xfrm>
            <a:off x="1042988" y="836613"/>
            <a:ext cx="6769100" cy="895350"/>
          </a:xfrm>
        </p:spPr>
        <p:txBody>
          <a:bodyPr/>
          <a:lstStyle/>
          <a:p>
            <a:pPr eaLnBrk="1" hangingPunct="1"/>
            <a:r>
              <a:rPr kumimoji="1" lang="zh-CN" altLang="en-US" b="1" dirty="0">
                <a:latin typeface="华文新魏" panose="02010800040101010101" pitchFamily="2" charset="-122"/>
              </a:rPr>
              <a:t>闲聊体系结构</a:t>
            </a:r>
          </a:p>
        </p:txBody>
      </p:sp>
      <p:sp>
        <p:nvSpPr>
          <p:cNvPr id="55298" name="Rectangle 3">
            <a:extLst>
              <a:ext uri="{FF2B5EF4-FFF2-40B4-BE49-F238E27FC236}">
                <a16:creationId xmlns:a16="http://schemas.microsoft.com/office/drawing/2014/main" id="{DA6F9AB7-5022-1CD8-6AB3-871C245CAF2A}"/>
              </a:ext>
            </a:extLst>
          </p:cNvPr>
          <p:cNvSpPr>
            <a:spLocks noGrp="1" noChangeArrowheads="1"/>
          </p:cNvSpPr>
          <p:nvPr>
            <p:ph type="body" idx="1"/>
          </p:nvPr>
        </p:nvSpPr>
        <p:spPr>
          <a:xfrm>
            <a:off x="684213" y="1773238"/>
            <a:ext cx="8064500" cy="4752975"/>
          </a:xfrm>
        </p:spPr>
        <p:txBody>
          <a:bodyPr/>
          <a:lstStyle/>
          <a:p>
            <a:pPr marL="0" indent="0" eaLnBrk="1" hangingPunct="1">
              <a:lnSpc>
                <a:spcPct val="125000"/>
              </a:lnSpc>
              <a:buFont typeface="Wingdings" pitchFamily="2" charset="2"/>
              <a:buNone/>
            </a:pPr>
            <a:r>
              <a:rPr lang="zh-CN" altLang="en-US" sz="2800" dirty="0">
                <a:latin typeface="Times New Roman" panose="02020603050405020304" pitchFamily="18" charset="0"/>
              </a:rPr>
              <a:t>系统的两个保证</a:t>
            </a:r>
            <a:endParaRPr lang="en-US" altLang="zh-CN" sz="2800" dirty="0">
              <a:latin typeface="Times New Roman" panose="02020603050405020304" pitchFamily="18" charset="0"/>
            </a:endParaRPr>
          </a:p>
          <a:p>
            <a:pPr marL="0" indent="0" eaLnBrk="1" hangingPunct="1">
              <a:lnSpc>
                <a:spcPct val="125000"/>
              </a:lnSpc>
            </a:pPr>
            <a:r>
              <a:rPr lang="zh-CN" altLang="en-US" sz="2800" dirty="0">
                <a:latin typeface="Times New Roman" panose="02020603050405020304" pitchFamily="18" charset="0"/>
              </a:rPr>
              <a:t>随着时间的推移，每个用户总能获得一致服务</a:t>
            </a:r>
          </a:p>
          <a:p>
            <a:pPr lvl="1" eaLnBrk="1" hangingPunct="1">
              <a:lnSpc>
                <a:spcPct val="125000"/>
              </a:lnSpc>
            </a:pPr>
            <a:r>
              <a:rPr lang="zh-CN" altLang="en-US" sz="2400" dirty="0">
                <a:latin typeface="Times New Roman" panose="02020603050405020304" pitchFamily="18" charset="0"/>
              </a:rPr>
              <a:t>副本管理器提供的数据能反映迄今为止客户已经观测到的更新</a:t>
            </a:r>
          </a:p>
          <a:p>
            <a:pPr marL="0" indent="0" eaLnBrk="1" hangingPunct="1">
              <a:lnSpc>
                <a:spcPct val="125000"/>
              </a:lnSpc>
            </a:pPr>
            <a:r>
              <a:rPr lang="zh-CN" altLang="en-US" sz="2800" dirty="0">
                <a:latin typeface="Times New Roman" panose="02020603050405020304" pitchFamily="18" charset="0"/>
              </a:rPr>
              <a:t>副本之间松弛的一致性</a:t>
            </a:r>
          </a:p>
          <a:p>
            <a:pPr lvl="1" eaLnBrk="1" hangingPunct="1">
              <a:lnSpc>
                <a:spcPct val="125000"/>
              </a:lnSpc>
            </a:pPr>
            <a:r>
              <a:rPr lang="zh-CN" altLang="en-US" sz="2400" dirty="0">
                <a:latin typeface="Times New Roman" panose="02020603050405020304" pitchFamily="18" charset="0"/>
              </a:rPr>
              <a:t>所有副本管理器最终将收到所有更新</a:t>
            </a:r>
          </a:p>
          <a:p>
            <a:pPr lvl="1" eaLnBrk="1" hangingPunct="1">
              <a:lnSpc>
                <a:spcPct val="125000"/>
              </a:lnSpc>
            </a:pPr>
            <a:r>
              <a:rPr lang="zh-CN" altLang="en-US" sz="2400" dirty="0">
                <a:latin typeface="Times New Roman" panose="02020603050405020304" pitchFamily="18" charset="0"/>
              </a:rPr>
              <a:t>两个客户可能会观察到不同的副本</a:t>
            </a:r>
          </a:p>
          <a:p>
            <a:pPr lvl="1" eaLnBrk="1" hangingPunct="1">
              <a:lnSpc>
                <a:spcPct val="125000"/>
              </a:lnSpc>
            </a:pPr>
            <a:r>
              <a:rPr lang="zh-CN" altLang="en-US" sz="2400" dirty="0">
                <a:latin typeface="Times New Roman" panose="02020603050405020304" pitchFamily="18" charset="0"/>
              </a:rPr>
              <a:t>客户可能观察到过时数据</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a:extLst>
              <a:ext uri="{FF2B5EF4-FFF2-40B4-BE49-F238E27FC236}">
                <a16:creationId xmlns:a16="http://schemas.microsoft.com/office/drawing/2014/main" id="{109EE296-490D-9536-DB8A-CEC55D8F202D}"/>
              </a:ext>
            </a:extLst>
          </p:cNvPr>
          <p:cNvSpPr>
            <a:spLocks noGrp="1" noChangeArrowheads="1"/>
          </p:cNvSpPr>
          <p:nvPr>
            <p:ph type="title"/>
          </p:nvPr>
        </p:nvSpPr>
        <p:spPr>
          <a:xfrm>
            <a:off x="1042988" y="836613"/>
            <a:ext cx="6769100" cy="895350"/>
          </a:xfrm>
        </p:spPr>
        <p:txBody>
          <a:bodyPr/>
          <a:lstStyle/>
          <a:p>
            <a:pPr eaLnBrk="1" hangingPunct="1"/>
            <a:r>
              <a:rPr kumimoji="1" lang="zh-CN" altLang="en-US" b="1" dirty="0">
                <a:latin typeface="华文新魏" panose="02010800040101010101" pitchFamily="2" charset="-122"/>
              </a:rPr>
              <a:t>闲聊体系结构</a:t>
            </a:r>
          </a:p>
        </p:txBody>
      </p:sp>
      <p:sp>
        <p:nvSpPr>
          <p:cNvPr id="56322" name="Rectangle 3">
            <a:extLst>
              <a:ext uri="{FF2B5EF4-FFF2-40B4-BE49-F238E27FC236}">
                <a16:creationId xmlns:a16="http://schemas.microsoft.com/office/drawing/2014/main" id="{5B3244FB-FB1B-A018-4A21-E46D702B8A84}"/>
              </a:ext>
            </a:extLst>
          </p:cNvPr>
          <p:cNvSpPr>
            <a:spLocks noGrp="1" noChangeArrowheads="1"/>
          </p:cNvSpPr>
          <p:nvPr>
            <p:ph type="body" idx="1"/>
          </p:nvPr>
        </p:nvSpPr>
        <p:spPr>
          <a:xfrm>
            <a:off x="684213" y="1773238"/>
            <a:ext cx="8064500" cy="4752975"/>
          </a:xfrm>
        </p:spPr>
        <p:txBody>
          <a:bodyPr/>
          <a:lstStyle/>
          <a:p>
            <a:pPr marL="0" indent="0" eaLnBrk="1" hangingPunct="1">
              <a:lnSpc>
                <a:spcPct val="125000"/>
              </a:lnSpc>
              <a:buFont typeface="Wingdings" pitchFamily="2" charset="2"/>
              <a:buNone/>
            </a:pPr>
            <a:r>
              <a:rPr kumimoji="1" lang="zh-CN" altLang="en-US" sz="2800" b="1" dirty="0">
                <a:latin typeface="Times New Roman" panose="02020603050405020304" pitchFamily="18" charset="0"/>
              </a:rPr>
              <a:t>查询和更新操作流程</a:t>
            </a:r>
          </a:p>
          <a:p>
            <a:pPr marL="0" indent="0" eaLnBrk="1" hangingPunct="1">
              <a:lnSpc>
                <a:spcPct val="125000"/>
              </a:lnSpc>
              <a:buFont typeface="Tahoma" panose="020B0604030504040204" pitchFamily="34" charset="0"/>
              <a:buAutoNum type="arabicPeriod"/>
            </a:pPr>
            <a:r>
              <a:rPr lang="zh-CN" altLang="en-US" sz="2800" dirty="0">
                <a:latin typeface="Times New Roman" panose="02020603050405020304" pitchFamily="18" charset="0"/>
              </a:rPr>
              <a:t>请求：前端将请求发送至副本管理器。</a:t>
            </a:r>
          </a:p>
          <a:p>
            <a:pPr lvl="1" eaLnBrk="1" hangingPunct="1">
              <a:lnSpc>
                <a:spcPct val="125000"/>
              </a:lnSpc>
            </a:pPr>
            <a:r>
              <a:rPr lang="zh-CN" altLang="en-US" sz="2400" dirty="0">
                <a:latin typeface="Times New Roman" panose="02020603050405020304" pitchFamily="18" charset="0"/>
              </a:rPr>
              <a:t>查询：客户可能阻塞</a:t>
            </a:r>
          </a:p>
          <a:p>
            <a:pPr lvl="1" eaLnBrk="1" hangingPunct="1">
              <a:lnSpc>
                <a:spcPct val="125000"/>
              </a:lnSpc>
            </a:pPr>
            <a:r>
              <a:rPr lang="zh-CN" altLang="en-US" sz="2400" dirty="0">
                <a:latin typeface="Times New Roman" panose="02020603050405020304" pitchFamily="18" charset="0"/>
              </a:rPr>
              <a:t>更新：无阻塞</a:t>
            </a:r>
          </a:p>
          <a:p>
            <a:pPr marL="0" indent="0" eaLnBrk="1" hangingPunct="1">
              <a:lnSpc>
                <a:spcPct val="125000"/>
              </a:lnSpc>
              <a:buFont typeface="Tahoma" panose="020B0604030504040204" pitchFamily="34" charset="0"/>
              <a:buAutoNum type="arabicPeriod"/>
            </a:pPr>
            <a:r>
              <a:rPr lang="zh-CN" altLang="en-US" sz="2800" dirty="0">
                <a:latin typeface="Times New Roman" panose="02020603050405020304" pitchFamily="18" charset="0"/>
              </a:rPr>
              <a:t>更新响应：副本管理器立即应答收到的更新请求。</a:t>
            </a:r>
          </a:p>
          <a:p>
            <a:pPr marL="0" indent="0" eaLnBrk="1" hangingPunct="1">
              <a:lnSpc>
                <a:spcPct val="125000"/>
              </a:lnSpc>
              <a:buFont typeface="Tahoma" panose="020B0604030504040204" pitchFamily="34" charset="0"/>
              <a:buAutoNum type="arabicPeriod"/>
            </a:pPr>
            <a:r>
              <a:rPr lang="zh-CN" altLang="en-US" sz="2800" dirty="0">
                <a:latin typeface="Times New Roman" panose="02020603050405020304" pitchFamily="18" charset="0"/>
              </a:rPr>
              <a:t>协调：收到请求的副本管理器并不处理操作，直到它能根据所要求的次序约束处理请求为止。</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7F988B67-26AE-5BE5-6826-A95E43B3ACFB}"/>
              </a:ext>
            </a:extLst>
          </p:cNvPr>
          <p:cNvSpPr>
            <a:spLocks noGrp="1" noChangeArrowheads="1"/>
          </p:cNvSpPr>
          <p:nvPr>
            <p:ph type="title"/>
          </p:nvPr>
        </p:nvSpPr>
        <p:spPr>
          <a:xfrm>
            <a:off x="1042988" y="836613"/>
            <a:ext cx="6769100" cy="895350"/>
          </a:xfrm>
        </p:spPr>
        <p:txBody>
          <a:bodyPr/>
          <a:lstStyle/>
          <a:p>
            <a:pPr eaLnBrk="1" hangingPunct="1"/>
            <a:r>
              <a:rPr kumimoji="1" lang="zh-CN" altLang="en-US" b="1" dirty="0">
                <a:latin typeface="华文新魏" panose="02010800040101010101" pitchFamily="2" charset="-122"/>
              </a:rPr>
              <a:t>闲聊体系结构</a:t>
            </a:r>
          </a:p>
        </p:txBody>
      </p:sp>
      <p:sp>
        <p:nvSpPr>
          <p:cNvPr id="57346" name="Rectangle 3">
            <a:extLst>
              <a:ext uri="{FF2B5EF4-FFF2-40B4-BE49-F238E27FC236}">
                <a16:creationId xmlns:a16="http://schemas.microsoft.com/office/drawing/2014/main" id="{8217BECA-62C5-9D1F-25C4-A47379767441}"/>
              </a:ext>
            </a:extLst>
          </p:cNvPr>
          <p:cNvSpPr>
            <a:spLocks noGrp="1" noChangeArrowheads="1"/>
          </p:cNvSpPr>
          <p:nvPr>
            <p:ph type="body" idx="1"/>
          </p:nvPr>
        </p:nvSpPr>
        <p:spPr>
          <a:xfrm>
            <a:off x="684213" y="1773238"/>
            <a:ext cx="8064500" cy="4752975"/>
          </a:xfrm>
        </p:spPr>
        <p:txBody>
          <a:bodyPr/>
          <a:lstStyle/>
          <a:p>
            <a:pPr marL="0" indent="0" eaLnBrk="1" hangingPunct="1">
              <a:lnSpc>
                <a:spcPct val="125000"/>
              </a:lnSpc>
              <a:buFont typeface="Wingdings" pitchFamily="2" charset="2"/>
              <a:buNone/>
            </a:pPr>
            <a:r>
              <a:rPr kumimoji="1" lang="zh-CN" altLang="en-US" sz="2800" b="1" dirty="0">
                <a:latin typeface="Times New Roman" panose="02020603050405020304" pitchFamily="18" charset="0"/>
              </a:rPr>
              <a:t>查询和更新操作流程</a:t>
            </a:r>
            <a:r>
              <a:rPr kumimoji="1" lang="en-US" altLang="zh-CN" sz="2800" b="1" dirty="0">
                <a:latin typeface="Times New Roman" panose="02020603050405020304" pitchFamily="18" charset="0"/>
              </a:rPr>
              <a:t>(</a:t>
            </a:r>
            <a:r>
              <a:rPr kumimoji="1" lang="zh-CN" altLang="en-US" sz="2800" b="1" dirty="0">
                <a:latin typeface="Times New Roman" panose="02020603050405020304" pitchFamily="18" charset="0"/>
              </a:rPr>
              <a:t>续</a:t>
            </a:r>
            <a:r>
              <a:rPr kumimoji="1" lang="en-US" altLang="zh-CN" sz="2800" b="1" dirty="0">
                <a:latin typeface="Times New Roman" panose="02020603050405020304" pitchFamily="18" charset="0"/>
              </a:rPr>
              <a:t>)</a:t>
            </a:r>
          </a:p>
          <a:p>
            <a:pPr marL="0" indent="0" eaLnBrk="1" hangingPunct="1">
              <a:lnSpc>
                <a:spcPct val="125000"/>
              </a:lnSpc>
              <a:buFont typeface="Tahoma" panose="020B0604030504040204" pitchFamily="34" charset="0"/>
              <a:buAutoNum type="arabicPeriod" startAt="4"/>
            </a:pPr>
            <a:r>
              <a:rPr lang="zh-CN" altLang="en-US" sz="2800" dirty="0">
                <a:latin typeface="Times New Roman" panose="02020603050405020304" pitchFamily="18" charset="0"/>
              </a:rPr>
              <a:t>执行：</a:t>
            </a:r>
            <a:r>
              <a:rPr lang="en-US" altLang="zh-CN" sz="2800" dirty="0">
                <a:latin typeface="Times New Roman" panose="02020603050405020304" pitchFamily="18" charset="0"/>
              </a:rPr>
              <a:t> </a:t>
            </a:r>
            <a:r>
              <a:rPr lang="zh-CN" altLang="en-US" sz="2800" dirty="0">
                <a:latin typeface="Times New Roman" panose="02020603050405020304" pitchFamily="18" charset="0"/>
              </a:rPr>
              <a:t>副本管理器执行请求</a:t>
            </a:r>
          </a:p>
          <a:p>
            <a:pPr marL="0" indent="0" eaLnBrk="1" hangingPunct="1">
              <a:lnSpc>
                <a:spcPct val="125000"/>
              </a:lnSpc>
              <a:buFont typeface="Tahoma" panose="020B0604030504040204" pitchFamily="34" charset="0"/>
              <a:buAutoNum type="arabicPeriod" startAt="5"/>
            </a:pPr>
            <a:r>
              <a:rPr lang="zh-CN" altLang="en-US" sz="2800" dirty="0">
                <a:latin typeface="Times New Roman" panose="02020603050405020304" pitchFamily="18" charset="0"/>
              </a:rPr>
              <a:t>查询响应：副本管理器对查询请求立即作出应答</a:t>
            </a:r>
          </a:p>
          <a:p>
            <a:pPr marL="0" indent="0" eaLnBrk="1" hangingPunct="1">
              <a:lnSpc>
                <a:spcPct val="125000"/>
              </a:lnSpc>
              <a:buFont typeface="Tahoma" panose="020B0604030504040204" pitchFamily="34" charset="0"/>
              <a:buAutoNum type="arabicPeriod" startAt="6"/>
            </a:pPr>
            <a:r>
              <a:rPr lang="zh-CN" altLang="en-US" sz="2800" dirty="0">
                <a:latin typeface="Times New Roman" panose="02020603050405020304" pitchFamily="18" charset="0"/>
              </a:rPr>
              <a:t>协定：副本管理器通过交换</a:t>
            </a:r>
            <a:r>
              <a:rPr lang="en-US" altLang="zh-CN" sz="2800" dirty="0">
                <a:latin typeface="Times New Roman" panose="02020603050405020304" pitchFamily="18" charset="0"/>
              </a:rPr>
              <a:t>gossip</a:t>
            </a:r>
            <a:r>
              <a:rPr lang="zh-CN" altLang="en-US" sz="2800" dirty="0">
                <a:latin typeface="Times New Roman" panose="02020603050405020304" pitchFamily="18" charset="0"/>
              </a:rPr>
              <a:t>消息进行相互更新</a:t>
            </a:r>
          </a:p>
          <a:p>
            <a:pPr lvl="1" eaLnBrk="1" hangingPunct="1">
              <a:lnSpc>
                <a:spcPct val="125000"/>
              </a:lnSpc>
            </a:pPr>
            <a:r>
              <a:rPr lang="en-US" altLang="zh-CN" dirty="0">
                <a:latin typeface="Times New Roman" panose="02020603050405020304" pitchFamily="18" charset="0"/>
              </a:rPr>
              <a:t>gossip</a:t>
            </a:r>
            <a:r>
              <a:rPr lang="zh-CN" altLang="en-US" dirty="0">
                <a:latin typeface="Times New Roman" panose="02020603050405020304" pitchFamily="18" charset="0"/>
              </a:rPr>
              <a:t>消息的交换是偶尔的</a:t>
            </a:r>
          </a:p>
          <a:p>
            <a:pPr lvl="1" eaLnBrk="1" hangingPunct="1">
              <a:lnSpc>
                <a:spcPct val="125000"/>
              </a:lnSpc>
            </a:pPr>
            <a:r>
              <a:rPr lang="zh-CN" altLang="en-US" dirty="0">
                <a:latin typeface="Times New Roman" panose="02020603050405020304" pitchFamily="18" charset="0"/>
              </a:rPr>
              <a:t>发现消息丢失后，才和特定的副本管理器交换消息</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a:extLst>
              <a:ext uri="{FF2B5EF4-FFF2-40B4-BE49-F238E27FC236}">
                <a16:creationId xmlns:a16="http://schemas.microsoft.com/office/drawing/2014/main" id="{8F5090A0-8CE4-63E2-825F-748E804D306C}"/>
              </a:ext>
            </a:extLst>
          </p:cNvPr>
          <p:cNvSpPr>
            <a:spLocks noGrp="1" noChangeArrowheads="1"/>
          </p:cNvSpPr>
          <p:nvPr>
            <p:ph type="title"/>
          </p:nvPr>
        </p:nvSpPr>
        <p:spPr>
          <a:xfrm>
            <a:off x="1042988" y="836613"/>
            <a:ext cx="6769100" cy="895350"/>
          </a:xfrm>
        </p:spPr>
        <p:txBody>
          <a:bodyPr/>
          <a:lstStyle/>
          <a:p>
            <a:pPr eaLnBrk="1" hangingPunct="1"/>
            <a:r>
              <a:rPr kumimoji="1" lang="zh-CN" altLang="en-US" b="1" dirty="0">
                <a:latin typeface="华文新魏" panose="02010800040101010101" pitchFamily="2" charset="-122"/>
              </a:rPr>
              <a:t>闲聊体系结构</a:t>
            </a:r>
          </a:p>
        </p:txBody>
      </p:sp>
      <p:sp>
        <p:nvSpPr>
          <p:cNvPr id="58370" name="Rectangle 3">
            <a:extLst>
              <a:ext uri="{FF2B5EF4-FFF2-40B4-BE49-F238E27FC236}">
                <a16:creationId xmlns:a16="http://schemas.microsoft.com/office/drawing/2014/main" id="{42627E45-B54C-5A2B-47FE-74488F62B388}"/>
              </a:ext>
            </a:extLst>
          </p:cNvPr>
          <p:cNvSpPr>
            <a:spLocks noGrp="1" noChangeArrowheads="1"/>
          </p:cNvSpPr>
          <p:nvPr>
            <p:ph type="body" idx="1"/>
          </p:nvPr>
        </p:nvSpPr>
        <p:spPr>
          <a:xfrm>
            <a:off x="684213" y="1773238"/>
            <a:ext cx="8064500" cy="4752975"/>
          </a:xfrm>
          <a:noFill/>
        </p:spPr>
        <p:txBody>
          <a:bodyPr/>
          <a:lstStyle/>
          <a:p>
            <a:pPr eaLnBrk="1" hangingPunct="1">
              <a:lnSpc>
                <a:spcPct val="125000"/>
              </a:lnSpc>
            </a:pPr>
            <a:r>
              <a:rPr kumimoji="1" lang="zh-CN" altLang="en-US" sz="2800" b="1" dirty="0">
                <a:latin typeface="Times New Roman" panose="02020603050405020304" pitchFamily="18" charset="0"/>
              </a:rPr>
              <a:t>前端的版本时间戳</a:t>
            </a:r>
          </a:p>
          <a:p>
            <a:pPr lvl="1" eaLnBrk="1" hangingPunct="1">
              <a:lnSpc>
                <a:spcPct val="125000"/>
              </a:lnSpc>
            </a:pPr>
            <a:r>
              <a:rPr lang="zh-CN" altLang="en-US" sz="2400" dirty="0"/>
              <a:t>为了控制操作处理次序，每个前端维持了一个向量时间戳，用来反映前端访问的最新数据值的版本。</a:t>
            </a:r>
          </a:p>
          <a:p>
            <a:pPr lvl="1" eaLnBrk="1" hangingPunct="1">
              <a:lnSpc>
                <a:spcPct val="125000"/>
              </a:lnSpc>
            </a:pPr>
            <a:endParaRPr lang="en-US" altLang="zh-CN" sz="2400" dirty="0">
              <a:latin typeface="Times New Roman" panose="02020603050405020304" pitchFamily="18" charset="0"/>
            </a:endParaRPr>
          </a:p>
          <a:p>
            <a:pPr lvl="1" eaLnBrk="1" hangingPunct="1">
              <a:lnSpc>
                <a:spcPct val="125000"/>
              </a:lnSpc>
            </a:pPr>
            <a:r>
              <a:rPr lang="zh-CN" altLang="en-US" sz="2400" dirty="0">
                <a:latin typeface="Times New Roman" panose="02020603050405020304" pitchFamily="18" charset="0"/>
              </a:rPr>
              <a:t>客户通过访问相同的</a:t>
            </a:r>
            <a:r>
              <a:rPr lang="en-US" altLang="zh-CN" sz="2400" dirty="0">
                <a:latin typeface="Times New Roman" panose="02020603050405020304" pitchFamily="18" charset="0"/>
              </a:rPr>
              <a:t>gossip</a:t>
            </a:r>
            <a:r>
              <a:rPr lang="zh-CN" altLang="en-US" sz="2400" dirty="0">
                <a:latin typeface="Times New Roman" panose="02020603050405020304" pitchFamily="18" charset="0"/>
              </a:rPr>
              <a:t>服务</a:t>
            </a:r>
          </a:p>
          <a:p>
            <a:pPr lvl="1" eaLnBrk="1" hangingPunct="1">
              <a:lnSpc>
                <a:spcPct val="125000"/>
              </a:lnSpc>
              <a:buFont typeface="Wingdings" pitchFamily="2" charset="2"/>
              <a:buNone/>
            </a:pPr>
            <a:r>
              <a:rPr lang="zh-CN" altLang="en-US" sz="2400" dirty="0">
                <a:latin typeface="Times New Roman" panose="02020603050405020304" pitchFamily="18" charset="0"/>
              </a:rPr>
              <a:t>　 和相互直接通信来交互数据。</a:t>
            </a:r>
          </a:p>
        </p:txBody>
      </p:sp>
      <p:grpSp>
        <p:nvGrpSpPr>
          <p:cNvPr id="58371" name="Group 57">
            <a:extLst>
              <a:ext uri="{FF2B5EF4-FFF2-40B4-BE49-F238E27FC236}">
                <a16:creationId xmlns:a16="http://schemas.microsoft.com/office/drawing/2014/main" id="{F4DDF43C-DEF9-C19A-5999-694B352AAFBA}"/>
              </a:ext>
            </a:extLst>
          </p:cNvPr>
          <p:cNvGrpSpPr>
            <a:grpSpLocks/>
          </p:cNvGrpSpPr>
          <p:nvPr/>
        </p:nvGrpSpPr>
        <p:grpSpPr bwMode="auto">
          <a:xfrm>
            <a:off x="6024563" y="3534594"/>
            <a:ext cx="2724150" cy="3009900"/>
            <a:chOff x="1730" y="2261"/>
            <a:chExt cx="1716" cy="1895"/>
          </a:xfrm>
        </p:grpSpPr>
        <p:sp>
          <p:nvSpPr>
            <p:cNvPr id="58372" name="Rectangle 5">
              <a:extLst>
                <a:ext uri="{FF2B5EF4-FFF2-40B4-BE49-F238E27FC236}">
                  <a16:creationId xmlns:a16="http://schemas.microsoft.com/office/drawing/2014/main" id="{C977398A-EA9B-3D69-BB12-E1AE80A8A625}"/>
                </a:ext>
              </a:extLst>
            </p:cNvPr>
            <p:cNvSpPr>
              <a:spLocks noChangeAspect="1" noChangeArrowheads="1"/>
            </p:cNvSpPr>
            <p:nvPr/>
          </p:nvSpPr>
          <p:spPr bwMode="auto">
            <a:xfrm>
              <a:off x="1782" y="3344"/>
              <a:ext cx="554" cy="812"/>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58373" name="Rectangle 6">
              <a:extLst>
                <a:ext uri="{FF2B5EF4-FFF2-40B4-BE49-F238E27FC236}">
                  <a16:creationId xmlns:a16="http://schemas.microsoft.com/office/drawing/2014/main" id="{FE7BB4C5-FE93-A5BB-418C-4EF2F6E20155}"/>
                </a:ext>
              </a:extLst>
            </p:cNvPr>
            <p:cNvSpPr>
              <a:spLocks noChangeAspect="1" noChangeArrowheads="1"/>
            </p:cNvSpPr>
            <p:nvPr/>
          </p:nvSpPr>
          <p:spPr bwMode="auto">
            <a:xfrm>
              <a:off x="2867" y="3344"/>
              <a:ext cx="555" cy="812"/>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58374" name="Rectangle 7">
              <a:extLst>
                <a:ext uri="{FF2B5EF4-FFF2-40B4-BE49-F238E27FC236}">
                  <a16:creationId xmlns:a16="http://schemas.microsoft.com/office/drawing/2014/main" id="{3140B234-13CA-0F58-974E-37557DB0AD5F}"/>
                </a:ext>
              </a:extLst>
            </p:cNvPr>
            <p:cNvSpPr>
              <a:spLocks noChangeAspect="1" noChangeArrowheads="1"/>
            </p:cNvSpPr>
            <p:nvPr/>
          </p:nvSpPr>
          <p:spPr bwMode="auto">
            <a:xfrm>
              <a:off x="1730" y="2450"/>
              <a:ext cx="1716" cy="699"/>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58375" name="Freeform 8">
              <a:extLst>
                <a:ext uri="{FF2B5EF4-FFF2-40B4-BE49-F238E27FC236}">
                  <a16:creationId xmlns:a16="http://schemas.microsoft.com/office/drawing/2014/main" id="{60B61268-2D4E-5F3E-1947-9CE8F07A7842}"/>
                </a:ext>
              </a:extLst>
            </p:cNvPr>
            <p:cNvSpPr>
              <a:spLocks noChangeAspect="1"/>
            </p:cNvSpPr>
            <p:nvPr/>
          </p:nvSpPr>
          <p:spPr bwMode="auto">
            <a:xfrm>
              <a:off x="1987" y="3591"/>
              <a:ext cx="20" cy="51"/>
            </a:xfrm>
            <a:custGeom>
              <a:avLst/>
              <a:gdLst>
                <a:gd name="T0" fmla="*/ 1 w 34"/>
                <a:gd name="T1" fmla="*/ 1 h 86"/>
                <a:gd name="T2" fmla="*/ 0 w 34"/>
                <a:gd name="T3" fmla="*/ 1 h 86"/>
                <a:gd name="T4" fmla="*/ 1 w 34"/>
                <a:gd name="T5" fmla="*/ 0 h 86"/>
                <a:gd name="T6" fmla="*/ 1 w 34"/>
                <a:gd name="T7" fmla="*/ 1 h 86"/>
                <a:gd name="T8" fmla="*/ 1 w 34"/>
                <a:gd name="T9" fmla="*/ 1 h 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86">
                  <a:moveTo>
                    <a:pt x="17" y="86"/>
                  </a:moveTo>
                  <a:lnTo>
                    <a:pt x="0" y="86"/>
                  </a:lnTo>
                  <a:lnTo>
                    <a:pt x="17" y="0"/>
                  </a:lnTo>
                  <a:lnTo>
                    <a:pt x="34" y="86"/>
                  </a:lnTo>
                  <a:lnTo>
                    <a:pt x="17" y="86"/>
                  </a:lnTo>
                  <a:close/>
                </a:path>
              </a:pathLst>
            </a:custGeom>
            <a:solidFill>
              <a:srgbClr val="000000"/>
            </a:solidFill>
            <a:ln w="39688">
              <a:solidFill>
                <a:srgbClr val="000000"/>
              </a:solidFill>
              <a:prstDash val="solid"/>
              <a:round/>
              <a:headEnd/>
              <a:tailEnd/>
            </a:ln>
          </p:spPr>
          <p:txBody>
            <a:bodyPr/>
            <a:lstStyle/>
            <a:p>
              <a:endParaRPr lang="zh-CN" altLang="en-US"/>
            </a:p>
          </p:txBody>
        </p:sp>
        <p:sp>
          <p:nvSpPr>
            <p:cNvPr id="58376" name="Line 9">
              <a:extLst>
                <a:ext uri="{FF2B5EF4-FFF2-40B4-BE49-F238E27FC236}">
                  <a16:creationId xmlns:a16="http://schemas.microsoft.com/office/drawing/2014/main" id="{6B50C47B-8A4E-EEDE-1565-4BB8108D1350}"/>
                </a:ext>
              </a:extLst>
            </p:cNvPr>
            <p:cNvSpPr>
              <a:spLocks noChangeAspect="1" noChangeShapeType="1"/>
            </p:cNvSpPr>
            <p:nvPr/>
          </p:nvSpPr>
          <p:spPr bwMode="auto">
            <a:xfrm flipV="1">
              <a:off x="1997" y="3642"/>
              <a:ext cx="1" cy="154"/>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77" name="Freeform 10">
              <a:extLst>
                <a:ext uri="{FF2B5EF4-FFF2-40B4-BE49-F238E27FC236}">
                  <a16:creationId xmlns:a16="http://schemas.microsoft.com/office/drawing/2014/main" id="{FAEBA115-C80D-5250-792B-21F7A2D27080}"/>
                </a:ext>
              </a:extLst>
            </p:cNvPr>
            <p:cNvSpPr>
              <a:spLocks noChangeAspect="1"/>
            </p:cNvSpPr>
            <p:nvPr/>
          </p:nvSpPr>
          <p:spPr bwMode="auto">
            <a:xfrm>
              <a:off x="2100" y="3714"/>
              <a:ext cx="21" cy="41"/>
            </a:xfrm>
            <a:custGeom>
              <a:avLst/>
              <a:gdLst>
                <a:gd name="T0" fmla="*/ 1 w 34"/>
                <a:gd name="T1" fmla="*/ 0 h 69"/>
                <a:gd name="T2" fmla="*/ 1 w 34"/>
                <a:gd name="T3" fmla="*/ 0 h 69"/>
                <a:gd name="T4" fmla="*/ 1 w 34"/>
                <a:gd name="T5" fmla="*/ 1 h 69"/>
                <a:gd name="T6" fmla="*/ 0 w 34"/>
                <a:gd name="T7" fmla="*/ 0 h 69"/>
                <a:gd name="T8" fmla="*/ 1 w 34"/>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69">
                  <a:moveTo>
                    <a:pt x="17" y="0"/>
                  </a:moveTo>
                  <a:lnTo>
                    <a:pt x="34" y="0"/>
                  </a:lnTo>
                  <a:lnTo>
                    <a:pt x="17" y="69"/>
                  </a:lnTo>
                  <a:lnTo>
                    <a:pt x="0" y="0"/>
                  </a:lnTo>
                  <a:lnTo>
                    <a:pt x="17" y="0"/>
                  </a:lnTo>
                  <a:close/>
                </a:path>
              </a:pathLst>
            </a:custGeom>
            <a:solidFill>
              <a:srgbClr val="000000"/>
            </a:solidFill>
            <a:ln w="39688">
              <a:solidFill>
                <a:srgbClr val="000000"/>
              </a:solidFill>
              <a:prstDash val="solid"/>
              <a:round/>
              <a:headEnd/>
              <a:tailEnd/>
            </a:ln>
          </p:spPr>
          <p:txBody>
            <a:bodyPr/>
            <a:lstStyle/>
            <a:p>
              <a:endParaRPr lang="zh-CN" altLang="en-US"/>
            </a:p>
          </p:txBody>
        </p:sp>
        <p:sp>
          <p:nvSpPr>
            <p:cNvPr id="58378" name="Line 11">
              <a:extLst>
                <a:ext uri="{FF2B5EF4-FFF2-40B4-BE49-F238E27FC236}">
                  <a16:creationId xmlns:a16="http://schemas.microsoft.com/office/drawing/2014/main" id="{593AAE8D-494A-601E-FA27-38EEAB8DFD7C}"/>
                </a:ext>
              </a:extLst>
            </p:cNvPr>
            <p:cNvSpPr>
              <a:spLocks noChangeAspect="1" noChangeShapeType="1"/>
            </p:cNvSpPr>
            <p:nvPr/>
          </p:nvSpPr>
          <p:spPr bwMode="auto">
            <a:xfrm>
              <a:off x="2110" y="3570"/>
              <a:ext cx="1" cy="134"/>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79" name="Rectangle 12">
              <a:extLst>
                <a:ext uri="{FF2B5EF4-FFF2-40B4-BE49-F238E27FC236}">
                  <a16:creationId xmlns:a16="http://schemas.microsoft.com/office/drawing/2014/main" id="{89A81947-1B72-52E9-5CCD-9427839E4696}"/>
                </a:ext>
              </a:extLst>
            </p:cNvPr>
            <p:cNvSpPr>
              <a:spLocks noChangeAspect="1" noChangeArrowheads="1"/>
            </p:cNvSpPr>
            <p:nvPr/>
          </p:nvSpPr>
          <p:spPr bwMode="auto">
            <a:xfrm>
              <a:off x="1956" y="3365"/>
              <a:ext cx="216" cy="2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58380" name="Rectangle 13">
              <a:extLst>
                <a:ext uri="{FF2B5EF4-FFF2-40B4-BE49-F238E27FC236}">
                  <a16:creationId xmlns:a16="http://schemas.microsoft.com/office/drawing/2014/main" id="{E533DEDF-8BC5-77DA-8DA1-9BB935F62315}"/>
                </a:ext>
              </a:extLst>
            </p:cNvPr>
            <p:cNvSpPr>
              <a:spLocks noChangeAspect="1" noChangeArrowheads="1"/>
            </p:cNvSpPr>
            <p:nvPr/>
          </p:nvSpPr>
          <p:spPr bwMode="auto">
            <a:xfrm>
              <a:off x="1956" y="3365"/>
              <a:ext cx="226" cy="216"/>
            </a:xfrm>
            <a:prstGeom prst="rect">
              <a:avLst/>
            </a:prstGeom>
            <a:noFill/>
            <a:ln w="396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58381" name="Oval 14">
              <a:extLst>
                <a:ext uri="{FF2B5EF4-FFF2-40B4-BE49-F238E27FC236}">
                  <a16:creationId xmlns:a16="http://schemas.microsoft.com/office/drawing/2014/main" id="{1EED57AC-AC94-1118-B954-4DF692D261AB}"/>
                </a:ext>
              </a:extLst>
            </p:cNvPr>
            <p:cNvSpPr>
              <a:spLocks noChangeAspect="1" noChangeArrowheads="1"/>
            </p:cNvSpPr>
            <p:nvPr/>
          </p:nvSpPr>
          <p:spPr bwMode="auto">
            <a:xfrm>
              <a:off x="1894" y="3776"/>
              <a:ext cx="339" cy="339"/>
            </a:xfrm>
            <a:prstGeom prst="ellipse">
              <a:avLst/>
            </a:prstGeom>
            <a:solidFill>
              <a:srgbClr val="FFFFFF"/>
            </a:solidFill>
            <a:ln w="39688">
              <a:solidFill>
                <a:srgbClr val="000000"/>
              </a:solidFill>
              <a:round/>
              <a:headEnd/>
              <a:tailEnd/>
            </a:ln>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58382" name="Rectangle 15">
              <a:extLst>
                <a:ext uri="{FF2B5EF4-FFF2-40B4-BE49-F238E27FC236}">
                  <a16:creationId xmlns:a16="http://schemas.microsoft.com/office/drawing/2014/main" id="{28C589CC-C827-F31A-8C5E-DE3EC31E5AEB}"/>
                </a:ext>
              </a:extLst>
            </p:cNvPr>
            <p:cNvSpPr>
              <a:spLocks noChangeAspect="1" noChangeArrowheads="1"/>
            </p:cNvSpPr>
            <p:nvPr/>
          </p:nvSpPr>
          <p:spPr bwMode="auto">
            <a:xfrm>
              <a:off x="1981" y="3391"/>
              <a:ext cx="18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spcBef>
                  <a:spcPct val="0"/>
                </a:spcBef>
                <a:buClrTx/>
                <a:buSzTx/>
                <a:buFontTx/>
                <a:buNone/>
              </a:pPr>
              <a:r>
                <a:rPr lang="en-GB" altLang="zh-CN" sz="1800" b="0">
                  <a:solidFill>
                    <a:srgbClr val="000000"/>
                  </a:solidFill>
                  <a:latin typeface="Arial" panose="020B0604020202020204" pitchFamily="34" charset="0"/>
                  <a:ea typeface="宋体" panose="02010600030101010101" pitchFamily="2" charset="-122"/>
                </a:rPr>
                <a:t>FE</a:t>
              </a:r>
              <a:endParaRPr lang="en-GB" altLang="zh-CN" sz="2400" b="0">
                <a:latin typeface="Times" pitchFamily="2" charset="0"/>
                <a:ea typeface="宋体" panose="02010600030101010101" pitchFamily="2" charset="-122"/>
              </a:endParaRPr>
            </a:p>
          </p:txBody>
        </p:sp>
        <p:sp>
          <p:nvSpPr>
            <p:cNvPr id="58383" name="Rectangle 16">
              <a:extLst>
                <a:ext uri="{FF2B5EF4-FFF2-40B4-BE49-F238E27FC236}">
                  <a16:creationId xmlns:a16="http://schemas.microsoft.com/office/drawing/2014/main" id="{AA018593-B303-6C76-3766-114AD041C2FB}"/>
                </a:ext>
              </a:extLst>
            </p:cNvPr>
            <p:cNvSpPr>
              <a:spLocks noChangeAspect="1" noChangeArrowheads="1"/>
            </p:cNvSpPr>
            <p:nvPr/>
          </p:nvSpPr>
          <p:spPr bwMode="auto">
            <a:xfrm>
              <a:off x="2485" y="3759"/>
              <a:ext cx="2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spcBef>
                  <a:spcPct val="0"/>
                </a:spcBef>
                <a:buClrTx/>
                <a:buSzTx/>
                <a:buFontTx/>
                <a:buNone/>
              </a:pPr>
              <a:r>
                <a:rPr lang="zh-CN" altLang="en-GB" sz="1800" b="0">
                  <a:solidFill>
                    <a:srgbClr val="000000"/>
                  </a:solidFill>
                  <a:latin typeface="Arial" panose="020B0604020202020204" pitchFamily="34" charset="0"/>
                  <a:ea typeface="宋体" panose="02010600030101010101" pitchFamily="2" charset="-122"/>
                </a:rPr>
                <a:t>客户</a:t>
              </a:r>
              <a:endParaRPr lang="zh-CN" altLang="en-GB" sz="2400" b="0">
                <a:latin typeface="Times" pitchFamily="2" charset="0"/>
                <a:ea typeface="宋体" panose="02010600030101010101" pitchFamily="2" charset="-122"/>
              </a:endParaRPr>
            </a:p>
          </p:txBody>
        </p:sp>
        <p:sp>
          <p:nvSpPr>
            <p:cNvPr id="58384" name="Rectangle 17">
              <a:extLst>
                <a:ext uri="{FF2B5EF4-FFF2-40B4-BE49-F238E27FC236}">
                  <a16:creationId xmlns:a16="http://schemas.microsoft.com/office/drawing/2014/main" id="{BD3CE4DA-15E7-94F6-0A55-1E8D3C108CCD}"/>
                </a:ext>
              </a:extLst>
            </p:cNvPr>
            <p:cNvSpPr>
              <a:spLocks noChangeAspect="1" noChangeArrowheads="1"/>
            </p:cNvSpPr>
            <p:nvPr/>
          </p:nvSpPr>
          <p:spPr bwMode="auto">
            <a:xfrm>
              <a:off x="3025" y="3365"/>
              <a:ext cx="226" cy="2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58385" name="Rectangle 18">
              <a:extLst>
                <a:ext uri="{FF2B5EF4-FFF2-40B4-BE49-F238E27FC236}">
                  <a16:creationId xmlns:a16="http://schemas.microsoft.com/office/drawing/2014/main" id="{C591DFE9-A24B-ED36-FCDD-535254D8D276}"/>
                </a:ext>
              </a:extLst>
            </p:cNvPr>
            <p:cNvSpPr>
              <a:spLocks noChangeAspect="1" noChangeArrowheads="1"/>
            </p:cNvSpPr>
            <p:nvPr/>
          </p:nvSpPr>
          <p:spPr bwMode="auto">
            <a:xfrm>
              <a:off x="3025" y="3365"/>
              <a:ext cx="236" cy="216"/>
            </a:xfrm>
            <a:prstGeom prst="rect">
              <a:avLst/>
            </a:prstGeom>
            <a:noFill/>
            <a:ln w="396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58386" name="Oval 19">
              <a:extLst>
                <a:ext uri="{FF2B5EF4-FFF2-40B4-BE49-F238E27FC236}">
                  <a16:creationId xmlns:a16="http://schemas.microsoft.com/office/drawing/2014/main" id="{728052D9-72CB-5B39-AE68-A066B90B1ED9}"/>
                </a:ext>
              </a:extLst>
            </p:cNvPr>
            <p:cNvSpPr>
              <a:spLocks noChangeAspect="1" noChangeArrowheads="1"/>
            </p:cNvSpPr>
            <p:nvPr/>
          </p:nvSpPr>
          <p:spPr bwMode="auto">
            <a:xfrm>
              <a:off x="2973" y="3776"/>
              <a:ext cx="329" cy="339"/>
            </a:xfrm>
            <a:prstGeom prst="ellipse">
              <a:avLst/>
            </a:prstGeom>
            <a:solidFill>
              <a:srgbClr val="FFFFFF"/>
            </a:solidFill>
            <a:ln w="39688">
              <a:solidFill>
                <a:srgbClr val="000000"/>
              </a:solidFill>
              <a:round/>
              <a:headEnd/>
              <a:tailEnd/>
            </a:ln>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58387" name="Rectangle 20">
              <a:extLst>
                <a:ext uri="{FF2B5EF4-FFF2-40B4-BE49-F238E27FC236}">
                  <a16:creationId xmlns:a16="http://schemas.microsoft.com/office/drawing/2014/main" id="{AD396F46-2434-D6A4-D456-3E42B4DBD701}"/>
                </a:ext>
              </a:extLst>
            </p:cNvPr>
            <p:cNvSpPr>
              <a:spLocks noChangeAspect="1" noChangeArrowheads="1"/>
            </p:cNvSpPr>
            <p:nvPr/>
          </p:nvSpPr>
          <p:spPr bwMode="auto">
            <a:xfrm>
              <a:off x="3059" y="3399"/>
              <a:ext cx="18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spcBef>
                  <a:spcPct val="0"/>
                </a:spcBef>
                <a:buClrTx/>
                <a:buSzTx/>
                <a:buFontTx/>
                <a:buNone/>
              </a:pPr>
              <a:r>
                <a:rPr lang="en-GB" altLang="zh-CN" sz="1800" b="0">
                  <a:solidFill>
                    <a:srgbClr val="000000"/>
                  </a:solidFill>
                  <a:latin typeface="Arial" panose="020B0604020202020204" pitchFamily="34" charset="0"/>
                  <a:ea typeface="宋体" panose="02010600030101010101" pitchFamily="2" charset="-122"/>
                </a:rPr>
                <a:t>FE</a:t>
              </a:r>
              <a:endParaRPr lang="en-GB" altLang="zh-CN" sz="2400" b="0">
                <a:latin typeface="Times" pitchFamily="2" charset="0"/>
                <a:ea typeface="宋体" panose="02010600030101010101" pitchFamily="2" charset="-122"/>
              </a:endParaRPr>
            </a:p>
          </p:txBody>
        </p:sp>
        <p:sp>
          <p:nvSpPr>
            <p:cNvPr id="58388" name="Line 21">
              <a:extLst>
                <a:ext uri="{FF2B5EF4-FFF2-40B4-BE49-F238E27FC236}">
                  <a16:creationId xmlns:a16="http://schemas.microsoft.com/office/drawing/2014/main" id="{E14F0BDF-61ED-EFB9-6D08-ADE7F9A95B48}"/>
                </a:ext>
              </a:extLst>
            </p:cNvPr>
            <p:cNvSpPr>
              <a:spLocks noChangeAspect="1" noChangeShapeType="1"/>
            </p:cNvSpPr>
            <p:nvPr/>
          </p:nvSpPr>
          <p:spPr bwMode="auto">
            <a:xfrm flipV="1">
              <a:off x="2172" y="3848"/>
              <a:ext cx="298" cy="82"/>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89" name="Line 22">
              <a:extLst>
                <a:ext uri="{FF2B5EF4-FFF2-40B4-BE49-F238E27FC236}">
                  <a16:creationId xmlns:a16="http://schemas.microsoft.com/office/drawing/2014/main" id="{FE5A57D2-7370-B1CD-811A-039C4F276BD8}"/>
                </a:ext>
              </a:extLst>
            </p:cNvPr>
            <p:cNvSpPr>
              <a:spLocks noChangeAspect="1" noChangeShapeType="1"/>
            </p:cNvSpPr>
            <p:nvPr/>
          </p:nvSpPr>
          <p:spPr bwMode="auto">
            <a:xfrm flipH="1" flipV="1">
              <a:off x="2788" y="3858"/>
              <a:ext cx="227" cy="72"/>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90" name="Rectangle 23">
              <a:extLst>
                <a:ext uri="{FF2B5EF4-FFF2-40B4-BE49-F238E27FC236}">
                  <a16:creationId xmlns:a16="http://schemas.microsoft.com/office/drawing/2014/main" id="{76057220-ADCB-7FCF-2597-BE5F45828D44}"/>
                </a:ext>
              </a:extLst>
            </p:cNvPr>
            <p:cNvSpPr>
              <a:spLocks noChangeAspect="1" noChangeArrowheads="1"/>
            </p:cNvSpPr>
            <p:nvPr/>
          </p:nvSpPr>
          <p:spPr bwMode="auto">
            <a:xfrm>
              <a:off x="2464" y="2261"/>
              <a:ext cx="2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spcBef>
                  <a:spcPct val="0"/>
                </a:spcBef>
                <a:buClrTx/>
                <a:buSzTx/>
                <a:buFontTx/>
                <a:buNone/>
              </a:pPr>
              <a:r>
                <a:rPr lang="zh-CN" altLang="en-GB" sz="1800" b="0">
                  <a:solidFill>
                    <a:srgbClr val="000000"/>
                  </a:solidFill>
                  <a:latin typeface="Arial" panose="020B0604020202020204" pitchFamily="34" charset="0"/>
                  <a:ea typeface="宋体" panose="02010600030101010101" pitchFamily="2" charset="-122"/>
                </a:rPr>
                <a:t>服务</a:t>
              </a:r>
              <a:endParaRPr lang="zh-CN" altLang="en-GB" sz="2400" b="0">
                <a:latin typeface="Times" pitchFamily="2" charset="0"/>
                <a:ea typeface="宋体" panose="02010600030101010101" pitchFamily="2" charset="-122"/>
              </a:endParaRPr>
            </a:p>
          </p:txBody>
        </p:sp>
        <p:sp>
          <p:nvSpPr>
            <p:cNvPr id="58391" name="Freeform 24">
              <a:extLst>
                <a:ext uri="{FF2B5EF4-FFF2-40B4-BE49-F238E27FC236}">
                  <a16:creationId xmlns:a16="http://schemas.microsoft.com/office/drawing/2014/main" id="{2F6D8E52-CF57-9DF8-53B5-194F6A59D884}"/>
                </a:ext>
              </a:extLst>
            </p:cNvPr>
            <p:cNvSpPr>
              <a:spLocks noChangeAspect="1"/>
            </p:cNvSpPr>
            <p:nvPr/>
          </p:nvSpPr>
          <p:spPr bwMode="auto">
            <a:xfrm>
              <a:off x="1987" y="3169"/>
              <a:ext cx="20" cy="52"/>
            </a:xfrm>
            <a:custGeom>
              <a:avLst/>
              <a:gdLst>
                <a:gd name="T0" fmla="*/ 1 w 34"/>
                <a:gd name="T1" fmla="*/ 1 h 86"/>
                <a:gd name="T2" fmla="*/ 0 w 34"/>
                <a:gd name="T3" fmla="*/ 1 h 86"/>
                <a:gd name="T4" fmla="*/ 1 w 34"/>
                <a:gd name="T5" fmla="*/ 0 h 86"/>
                <a:gd name="T6" fmla="*/ 1 w 34"/>
                <a:gd name="T7" fmla="*/ 1 h 86"/>
                <a:gd name="T8" fmla="*/ 1 w 34"/>
                <a:gd name="T9" fmla="*/ 1 h 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86">
                  <a:moveTo>
                    <a:pt x="17" y="86"/>
                  </a:moveTo>
                  <a:lnTo>
                    <a:pt x="0" y="86"/>
                  </a:lnTo>
                  <a:lnTo>
                    <a:pt x="17" y="0"/>
                  </a:lnTo>
                  <a:lnTo>
                    <a:pt x="34" y="86"/>
                  </a:lnTo>
                  <a:lnTo>
                    <a:pt x="17" y="86"/>
                  </a:lnTo>
                  <a:close/>
                </a:path>
              </a:pathLst>
            </a:custGeom>
            <a:solidFill>
              <a:srgbClr val="000000"/>
            </a:solidFill>
            <a:ln w="39688">
              <a:solidFill>
                <a:srgbClr val="000000"/>
              </a:solidFill>
              <a:prstDash val="solid"/>
              <a:round/>
              <a:headEnd/>
              <a:tailEnd/>
            </a:ln>
          </p:spPr>
          <p:txBody>
            <a:bodyPr/>
            <a:lstStyle/>
            <a:p>
              <a:endParaRPr lang="zh-CN" altLang="en-US"/>
            </a:p>
          </p:txBody>
        </p:sp>
        <p:sp>
          <p:nvSpPr>
            <p:cNvPr id="58392" name="Line 25">
              <a:extLst>
                <a:ext uri="{FF2B5EF4-FFF2-40B4-BE49-F238E27FC236}">
                  <a16:creationId xmlns:a16="http://schemas.microsoft.com/office/drawing/2014/main" id="{2BF04F21-65C8-2E5C-9BDD-DCA43C050C58}"/>
                </a:ext>
              </a:extLst>
            </p:cNvPr>
            <p:cNvSpPr>
              <a:spLocks noChangeAspect="1" noChangeShapeType="1"/>
            </p:cNvSpPr>
            <p:nvPr/>
          </p:nvSpPr>
          <p:spPr bwMode="auto">
            <a:xfrm flipV="1">
              <a:off x="1997" y="3221"/>
              <a:ext cx="1" cy="144"/>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93" name="Freeform 26">
              <a:extLst>
                <a:ext uri="{FF2B5EF4-FFF2-40B4-BE49-F238E27FC236}">
                  <a16:creationId xmlns:a16="http://schemas.microsoft.com/office/drawing/2014/main" id="{5EDE0858-9BAC-CA72-97B2-EBBFDDD20F39}"/>
                </a:ext>
              </a:extLst>
            </p:cNvPr>
            <p:cNvSpPr>
              <a:spLocks noChangeAspect="1"/>
            </p:cNvSpPr>
            <p:nvPr/>
          </p:nvSpPr>
          <p:spPr bwMode="auto">
            <a:xfrm>
              <a:off x="2110" y="3293"/>
              <a:ext cx="21" cy="41"/>
            </a:xfrm>
            <a:custGeom>
              <a:avLst/>
              <a:gdLst>
                <a:gd name="T0" fmla="*/ 1 w 34"/>
                <a:gd name="T1" fmla="*/ 0 h 69"/>
                <a:gd name="T2" fmla="*/ 1 w 34"/>
                <a:gd name="T3" fmla="*/ 0 h 69"/>
                <a:gd name="T4" fmla="*/ 1 w 34"/>
                <a:gd name="T5" fmla="*/ 1 h 69"/>
                <a:gd name="T6" fmla="*/ 0 w 34"/>
                <a:gd name="T7" fmla="*/ 0 h 69"/>
                <a:gd name="T8" fmla="*/ 1 w 34"/>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69">
                  <a:moveTo>
                    <a:pt x="17" y="0"/>
                  </a:moveTo>
                  <a:lnTo>
                    <a:pt x="34" y="0"/>
                  </a:lnTo>
                  <a:lnTo>
                    <a:pt x="17" y="69"/>
                  </a:lnTo>
                  <a:lnTo>
                    <a:pt x="0" y="0"/>
                  </a:lnTo>
                  <a:lnTo>
                    <a:pt x="17" y="0"/>
                  </a:lnTo>
                  <a:close/>
                </a:path>
              </a:pathLst>
            </a:custGeom>
            <a:solidFill>
              <a:srgbClr val="000000"/>
            </a:solidFill>
            <a:ln w="39688">
              <a:solidFill>
                <a:srgbClr val="000000"/>
              </a:solidFill>
              <a:prstDash val="solid"/>
              <a:round/>
              <a:headEnd/>
              <a:tailEnd/>
            </a:ln>
          </p:spPr>
          <p:txBody>
            <a:bodyPr/>
            <a:lstStyle/>
            <a:p>
              <a:endParaRPr lang="zh-CN" altLang="en-US"/>
            </a:p>
          </p:txBody>
        </p:sp>
        <p:sp>
          <p:nvSpPr>
            <p:cNvPr id="58394" name="Line 27">
              <a:extLst>
                <a:ext uri="{FF2B5EF4-FFF2-40B4-BE49-F238E27FC236}">
                  <a16:creationId xmlns:a16="http://schemas.microsoft.com/office/drawing/2014/main" id="{DCA2D911-3CDC-088E-9FCD-FE54D9A8A4E5}"/>
                </a:ext>
              </a:extLst>
            </p:cNvPr>
            <p:cNvSpPr>
              <a:spLocks noChangeAspect="1" noChangeShapeType="1"/>
            </p:cNvSpPr>
            <p:nvPr/>
          </p:nvSpPr>
          <p:spPr bwMode="auto">
            <a:xfrm>
              <a:off x="2121" y="3149"/>
              <a:ext cx="0" cy="133"/>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95" name="Freeform 28">
              <a:extLst>
                <a:ext uri="{FF2B5EF4-FFF2-40B4-BE49-F238E27FC236}">
                  <a16:creationId xmlns:a16="http://schemas.microsoft.com/office/drawing/2014/main" id="{9DBC2CBA-2A91-6CAF-2091-F2FB34F7EEBB}"/>
                </a:ext>
              </a:extLst>
            </p:cNvPr>
            <p:cNvSpPr>
              <a:spLocks noChangeAspect="1"/>
            </p:cNvSpPr>
            <p:nvPr/>
          </p:nvSpPr>
          <p:spPr bwMode="auto">
            <a:xfrm>
              <a:off x="3066" y="3169"/>
              <a:ext cx="21" cy="41"/>
            </a:xfrm>
            <a:custGeom>
              <a:avLst/>
              <a:gdLst>
                <a:gd name="T0" fmla="*/ 1 w 35"/>
                <a:gd name="T1" fmla="*/ 1 h 68"/>
                <a:gd name="T2" fmla="*/ 0 w 35"/>
                <a:gd name="T3" fmla="*/ 1 h 68"/>
                <a:gd name="T4" fmla="*/ 1 w 35"/>
                <a:gd name="T5" fmla="*/ 0 h 68"/>
                <a:gd name="T6" fmla="*/ 1 w 35"/>
                <a:gd name="T7" fmla="*/ 1 h 68"/>
                <a:gd name="T8" fmla="*/ 1 w 35"/>
                <a:gd name="T9" fmla="*/ 1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68">
                  <a:moveTo>
                    <a:pt x="17" y="68"/>
                  </a:moveTo>
                  <a:lnTo>
                    <a:pt x="0" y="68"/>
                  </a:lnTo>
                  <a:lnTo>
                    <a:pt x="17" y="0"/>
                  </a:lnTo>
                  <a:lnTo>
                    <a:pt x="35" y="68"/>
                  </a:lnTo>
                  <a:lnTo>
                    <a:pt x="17" y="68"/>
                  </a:lnTo>
                  <a:close/>
                </a:path>
              </a:pathLst>
            </a:custGeom>
            <a:solidFill>
              <a:srgbClr val="000000"/>
            </a:solidFill>
            <a:ln w="39688">
              <a:solidFill>
                <a:srgbClr val="000000"/>
              </a:solidFill>
              <a:prstDash val="solid"/>
              <a:round/>
              <a:headEnd/>
              <a:tailEnd/>
            </a:ln>
          </p:spPr>
          <p:txBody>
            <a:bodyPr/>
            <a:lstStyle/>
            <a:p>
              <a:endParaRPr lang="zh-CN" altLang="en-US"/>
            </a:p>
          </p:txBody>
        </p:sp>
        <p:sp>
          <p:nvSpPr>
            <p:cNvPr id="58396" name="Line 29">
              <a:extLst>
                <a:ext uri="{FF2B5EF4-FFF2-40B4-BE49-F238E27FC236}">
                  <a16:creationId xmlns:a16="http://schemas.microsoft.com/office/drawing/2014/main" id="{E83E3B61-FF54-E4F7-5E8C-870DA46433C7}"/>
                </a:ext>
              </a:extLst>
            </p:cNvPr>
            <p:cNvSpPr>
              <a:spLocks noChangeAspect="1" noChangeShapeType="1"/>
            </p:cNvSpPr>
            <p:nvPr/>
          </p:nvSpPr>
          <p:spPr bwMode="auto">
            <a:xfrm flipV="1">
              <a:off x="3076" y="3221"/>
              <a:ext cx="0" cy="144"/>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97" name="Freeform 30">
              <a:extLst>
                <a:ext uri="{FF2B5EF4-FFF2-40B4-BE49-F238E27FC236}">
                  <a16:creationId xmlns:a16="http://schemas.microsoft.com/office/drawing/2014/main" id="{260F97F5-9E72-88A3-7E09-4F32FBEC2820}"/>
                </a:ext>
              </a:extLst>
            </p:cNvPr>
            <p:cNvSpPr>
              <a:spLocks noChangeAspect="1"/>
            </p:cNvSpPr>
            <p:nvPr/>
          </p:nvSpPr>
          <p:spPr bwMode="auto">
            <a:xfrm>
              <a:off x="3189" y="3293"/>
              <a:ext cx="21" cy="51"/>
            </a:xfrm>
            <a:custGeom>
              <a:avLst/>
              <a:gdLst>
                <a:gd name="T0" fmla="*/ 1 w 34"/>
                <a:gd name="T1" fmla="*/ 0 h 86"/>
                <a:gd name="T2" fmla="*/ 1 w 34"/>
                <a:gd name="T3" fmla="*/ 0 h 86"/>
                <a:gd name="T4" fmla="*/ 1 w 34"/>
                <a:gd name="T5" fmla="*/ 1 h 86"/>
                <a:gd name="T6" fmla="*/ 0 w 34"/>
                <a:gd name="T7" fmla="*/ 0 h 86"/>
                <a:gd name="T8" fmla="*/ 1 w 34"/>
                <a:gd name="T9" fmla="*/ 0 h 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86">
                  <a:moveTo>
                    <a:pt x="17" y="0"/>
                  </a:moveTo>
                  <a:lnTo>
                    <a:pt x="34" y="0"/>
                  </a:lnTo>
                  <a:lnTo>
                    <a:pt x="17" y="86"/>
                  </a:lnTo>
                  <a:lnTo>
                    <a:pt x="0" y="0"/>
                  </a:lnTo>
                  <a:lnTo>
                    <a:pt x="17" y="0"/>
                  </a:lnTo>
                  <a:close/>
                </a:path>
              </a:pathLst>
            </a:custGeom>
            <a:solidFill>
              <a:srgbClr val="000000"/>
            </a:solidFill>
            <a:ln w="39688">
              <a:solidFill>
                <a:srgbClr val="000000"/>
              </a:solidFill>
              <a:prstDash val="solid"/>
              <a:round/>
              <a:headEnd/>
              <a:tailEnd/>
            </a:ln>
          </p:spPr>
          <p:txBody>
            <a:bodyPr/>
            <a:lstStyle/>
            <a:p>
              <a:endParaRPr lang="zh-CN" altLang="en-US"/>
            </a:p>
          </p:txBody>
        </p:sp>
        <p:sp>
          <p:nvSpPr>
            <p:cNvPr id="58398" name="Line 31">
              <a:extLst>
                <a:ext uri="{FF2B5EF4-FFF2-40B4-BE49-F238E27FC236}">
                  <a16:creationId xmlns:a16="http://schemas.microsoft.com/office/drawing/2014/main" id="{8303BE17-3DA5-80AF-8F96-91843715EB2A}"/>
                </a:ext>
              </a:extLst>
            </p:cNvPr>
            <p:cNvSpPr>
              <a:spLocks noChangeAspect="1" noChangeShapeType="1"/>
            </p:cNvSpPr>
            <p:nvPr/>
          </p:nvSpPr>
          <p:spPr bwMode="auto">
            <a:xfrm>
              <a:off x="3199" y="3149"/>
              <a:ext cx="1" cy="144"/>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99" name="Freeform 32">
              <a:extLst>
                <a:ext uri="{FF2B5EF4-FFF2-40B4-BE49-F238E27FC236}">
                  <a16:creationId xmlns:a16="http://schemas.microsoft.com/office/drawing/2014/main" id="{290B0400-A649-6A48-C351-5B238975AD4D}"/>
                </a:ext>
              </a:extLst>
            </p:cNvPr>
            <p:cNvSpPr>
              <a:spLocks noChangeAspect="1"/>
            </p:cNvSpPr>
            <p:nvPr/>
          </p:nvSpPr>
          <p:spPr bwMode="auto">
            <a:xfrm>
              <a:off x="2953" y="3447"/>
              <a:ext cx="51" cy="31"/>
            </a:xfrm>
            <a:custGeom>
              <a:avLst/>
              <a:gdLst>
                <a:gd name="T0" fmla="*/ 0 w 86"/>
                <a:gd name="T1" fmla="*/ 1 h 52"/>
                <a:gd name="T2" fmla="*/ 0 w 86"/>
                <a:gd name="T3" fmla="*/ 0 h 52"/>
                <a:gd name="T4" fmla="*/ 1 w 86"/>
                <a:gd name="T5" fmla="*/ 1 h 52"/>
                <a:gd name="T6" fmla="*/ 0 w 86"/>
                <a:gd name="T7" fmla="*/ 1 h 52"/>
                <a:gd name="T8" fmla="*/ 0 w 86"/>
                <a:gd name="T9" fmla="*/ 1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6" h="52">
                  <a:moveTo>
                    <a:pt x="0" y="34"/>
                  </a:moveTo>
                  <a:lnTo>
                    <a:pt x="0" y="0"/>
                  </a:lnTo>
                  <a:lnTo>
                    <a:pt x="86" y="34"/>
                  </a:lnTo>
                  <a:lnTo>
                    <a:pt x="0" y="52"/>
                  </a:lnTo>
                  <a:lnTo>
                    <a:pt x="0" y="34"/>
                  </a:lnTo>
                  <a:close/>
                </a:path>
              </a:pathLst>
            </a:custGeom>
            <a:solidFill>
              <a:srgbClr val="000000"/>
            </a:solidFill>
            <a:ln w="39688">
              <a:solidFill>
                <a:srgbClr val="000000"/>
              </a:solidFill>
              <a:prstDash val="solid"/>
              <a:round/>
              <a:headEnd/>
              <a:tailEnd/>
            </a:ln>
          </p:spPr>
          <p:txBody>
            <a:bodyPr/>
            <a:lstStyle/>
            <a:p>
              <a:endParaRPr lang="zh-CN" altLang="en-US"/>
            </a:p>
          </p:txBody>
        </p:sp>
        <p:sp>
          <p:nvSpPr>
            <p:cNvPr id="58400" name="Freeform 33">
              <a:extLst>
                <a:ext uri="{FF2B5EF4-FFF2-40B4-BE49-F238E27FC236}">
                  <a16:creationId xmlns:a16="http://schemas.microsoft.com/office/drawing/2014/main" id="{75689032-E4B6-6F5B-F5D0-442448C97324}"/>
                </a:ext>
              </a:extLst>
            </p:cNvPr>
            <p:cNvSpPr>
              <a:spLocks noChangeAspect="1"/>
            </p:cNvSpPr>
            <p:nvPr/>
          </p:nvSpPr>
          <p:spPr bwMode="auto">
            <a:xfrm>
              <a:off x="2193" y="3447"/>
              <a:ext cx="51" cy="31"/>
            </a:xfrm>
            <a:custGeom>
              <a:avLst/>
              <a:gdLst>
                <a:gd name="T0" fmla="*/ 1 w 85"/>
                <a:gd name="T1" fmla="*/ 1 h 52"/>
                <a:gd name="T2" fmla="*/ 1 w 85"/>
                <a:gd name="T3" fmla="*/ 1 h 52"/>
                <a:gd name="T4" fmla="*/ 0 w 85"/>
                <a:gd name="T5" fmla="*/ 1 h 52"/>
                <a:gd name="T6" fmla="*/ 1 w 85"/>
                <a:gd name="T7" fmla="*/ 0 h 52"/>
                <a:gd name="T8" fmla="*/ 1 w 85"/>
                <a:gd name="T9" fmla="*/ 1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5" h="52">
                  <a:moveTo>
                    <a:pt x="85" y="34"/>
                  </a:moveTo>
                  <a:lnTo>
                    <a:pt x="85" y="52"/>
                  </a:lnTo>
                  <a:lnTo>
                    <a:pt x="0" y="34"/>
                  </a:lnTo>
                  <a:lnTo>
                    <a:pt x="85" y="0"/>
                  </a:lnTo>
                  <a:lnTo>
                    <a:pt x="85" y="34"/>
                  </a:lnTo>
                  <a:close/>
                </a:path>
              </a:pathLst>
            </a:custGeom>
            <a:solidFill>
              <a:srgbClr val="000000"/>
            </a:solidFill>
            <a:ln w="39688">
              <a:solidFill>
                <a:srgbClr val="000000"/>
              </a:solidFill>
              <a:prstDash val="solid"/>
              <a:round/>
              <a:headEnd/>
              <a:tailEnd/>
            </a:ln>
          </p:spPr>
          <p:txBody>
            <a:bodyPr/>
            <a:lstStyle/>
            <a:p>
              <a:endParaRPr lang="zh-CN" altLang="en-US"/>
            </a:p>
          </p:txBody>
        </p:sp>
        <p:sp>
          <p:nvSpPr>
            <p:cNvPr id="58401" name="Line 34">
              <a:extLst>
                <a:ext uri="{FF2B5EF4-FFF2-40B4-BE49-F238E27FC236}">
                  <a16:creationId xmlns:a16="http://schemas.microsoft.com/office/drawing/2014/main" id="{51983F05-F35F-C449-AB21-52F01CCA7DAD}"/>
                </a:ext>
              </a:extLst>
            </p:cNvPr>
            <p:cNvSpPr>
              <a:spLocks noChangeAspect="1" noChangeShapeType="1"/>
            </p:cNvSpPr>
            <p:nvPr/>
          </p:nvSpPr>
          <p:spPr bwMode="auto">
            <a:xfrm flipH="1">
              <a:off x="2244" y="3467"/>
              <a:ext cx="709" cy="1"/>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02" name="Rectangle 36">
              <a:extLst>
                <a:ext uri="{FF2B5EF4-FFF2-40B4-BE49-F238E27FC236}">
                  <a16:creationId xmlns:a16="http://schemas.microsoft.com/office/drawing/2014/main" id="{C1FB3F26-45CD-C5CD-6127-C43B6AB83188}"/>
                </a:ext>
              </a:extLst>
            </p:cNvPr>
            <p:cNvSpPr>
              <a:spLocks noChangeAspect="1" noChangeArrowheads="1"/>
            </p:cNvSpPr>
            <p:nvPr/>
          </p:nvSpPr>
          <p:spPr bwMode="auto">
            <a:xfrm>
              <a:off x="2246" y="3475"/>
              <a:ext cx="72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spcBef>
                  <a:spcPct val="0"/>
                </a:spcBef>
                <a:buClrTx/>
                <a:buSzTx/>
                <a:buFontTx/>
                <a:buNone/>
              </a:pPr>
              <a:r>
                <a:rPr lang="zh-CN" altLang="en-GB" sz="1800" b="0">
                  <a:solidFill>
                    <a:srgbClr val="000000"/>
                  </a:solidFill>
                  <a:latin typeface="Arial" panose="020B0604020202020204" pitchFamily="34" charset="0"/>
                  <a:ea typeface="宋体" panose="02010600030101010101" pitchFamily="2" charset="-122"/>
                </a:rPr>
                <a:t>时间戳向量</a:t>
              </a:r>
              <a:endParaRPr lang="zh-CN" altLang="en-GB" sz="2400" b="0">
                <a:latin typeface="Times" pitchFamily="2" charset="0"/>
                <a:ea typeface="宋体" panose="02010600030101010101" pitchFamily="2" charset="-122"/>
              </a:endParaRPr>
            </a:p>
          </p:txBody>
        </p:sp>
        <p:sp>
          <p:nvSpPr>
            <p:cNvPr id="58403" name="Freeform 37">
              <a:extLst>
                <a:ext uri="{FF2B5EF4-FFF2-40B4-BE49-F238E27FC236}">
                  <a16:creationId xmlns:a16="http://schemas.microsoft.com/office/drawing/2014/main" id="{888F015D-A91A-9A3F-8624-FAEC9E081DB9}"/>
                </a:ext>
              </a:extLst>
            </p:cNvPr>
            <p:cNvSpPr>
              <a:spLocks noChangeAspect="1"/>
            </p:cNvSpPr>
            <p:nvPr/>
          </p:nvSpPr>
          <p:spPr bwMode="auto">
            <a:xfrm>
              <a:off x="3066" y="3591"/>
              <a:ext cx="21" cy="41"/>
            </a:xfrm>
            <a:custGeom>
              <a:avLst/>
              <a:gdLst>
                <a:gd name="T0" fmla="*/ 1 w 35"/>
                <a:gd name="T1" fmla="*/ 1 h 68"/>
                <a:gd name="T2" fmla="*/ 0 w 35"/>
                <a:gd name="T3" fmla="*/ 1 h 68"/>
                <a:gd name="T4" fmla="*/ 1 w 35"/>
                <a:gd name="T5" fmla="*/ 0 h 68"/>
                <a:gd name="T6" fmla="*/ 1 w 35"/>
                <a:gd name="T7" fmla="*/ 1 h 68"/>
                <a:gd name="T8" fmla="*/ 1 w 35"/>
                <a:gd name="T9" fmla="*/ 1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68">
                  <a:moveTo>
                    <a:pt x="17" y="68"/>
                  </a:moveTo>
                  <a:lnTo>
                    <a:pt x="0" y="68"/>
                  </a:lnTo>
                  <a:lnTo>
                    <a:pt x="17" y="0"/>
                  </a:lnTo>
                  <a:lnTo>
                    <a:pt x="35" y="68"/>
                  </a:lnTo>
                  <a:lnTo>
                    <a:pt x="17" y="68"/>
                  </a:lnTo>
                  <a:close/>
                </a:path>
              </a:pathLst>
            </a:custGeom>
            <a:solidFill>
              <a:srgbClr val="000000"/>
            </a:solidFill>
            <a:ln w="39688">
              <a:solidFill>
                <a:srgbClr val="000000"/>
              </a:solidFill>
              <a:prstDash val="solid"/>
              <a:round/>
              <a:headEnd/>
              <a:tailEnd/>
            </a:ln>
          </p:spPr>
          <p:txBody>
            <a:bodyPr/>
            <a:lstStyle/>
            <a:p>
              <a:endParaRPr lang="zh-CN" altLang="en-US"/>
            </a:p>
          </p:txBody>
        </p:sp>
        <p:sp>
          <p:nvSpPr>
            <p:cNvPr id="58404" name="Line 38">
              <a:extLst>
                <a:ext uri="{FF2B5EF4-FFF2-40B4-BE49-F238E27FC236}">
                  <a16:creationId xmlns:a16="http://schemas.microsoft.com/office/drawing/2014/main" id="{0062890D-32A7-370B-B860-457C4DACC763}"/>
                </a:ext>
              </a:extLst>
            </p:cNvPr>
            <p:cNvSpPr>
              <a:spLocks noChangeAspect="1" noChangeShapeType="1"/>
            </p:cNvSpPr>
            <p:nvPr/>
          </p:nvSpPr>
          <p:spPr bwMode="auto">
            <a:xfrm flipV="1">
              <a:off x="3076" y="3642"/>
              <a:ext cx="0" cy="144"/>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05" name="Freeform 39">
              <a:extLst>
                <a:ext uri="{FF2B5EF4-FFF2-40B4-BE49-F238E27FC236}">
                  <a16:creationId xmlns:a16="http://schemas.microsoft.com/office/drawing/2014/main" id="{0D6A4DCC-F466-BDEA-6BE4-1AD0555B575B}"/>
                </a:ext>
              </a:extLst>
            </p:cNvPr>
            <p:cNvSpPr>
              <a:spLocks noChangeAspect="1"/>
            </p:cNvSpPr>
            <p:nvPr/>
          </p:nvSpPr>
          <p:spPr bwMode="auto">
            <a:xfrm>
              <a:off x="3189" y="3714"/>
              <a:ext cx="21" cy="51"/>
            </a:xfrm>
            <a:custGeom>
              <a:avLst/>
              <a:gdLst>
                <a:gd name="T0" fmla="*/ 1 w 34"/>
                <a:gd name="T1" fmla="*/ 0 h 86"/>
                <a:gd name="T2" fmla="*/ 1 w 34"/>
                <a:gd name="T3" fmla="*/ 0 h 86"/>
                <a:gd name="T4" fmla="*/ 1 w 34"/>
                <a:gd name="T5" fmla="*/ 1 h 86"/>
                <a:gd name="T6" fmla="*/ 0 w 34"/>
                <a:gd name="T7" fmla="*/ 0 h 86"/>
                <a:gd name="T8" fmla="*/ 1 w 34"/>
                <a:gd name="T9" fmla="*/ 0 h 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86">
                  <a:moveTo>
                    <a:pt x="17" y="0"/>
                  </a:moveTo>
                  <a:lnTo>
                    <a:pt x="34" y="0"/>
                  </a:lnTo>
                  <a:lnTo>
                    <a:pt x="17" y="86"/>
                  </a:lnTo>
                  <a:lnTo>
                    <a:pt x="0" y="0"/>
                  </a:lnTo>
                  <a:lnTo>
                    <a:pt x="17" y="0"/>
                  </a:lnTo>
                  <a:close/>
                </a:path>
              </a:pathLst>
            </a:custGeom>
            <a:solidFill>
              <a:srgbClr val="000000"/>
            </a:solidFill>
            <a:ln w="39688">
              <a:solidFill>
                <a:srgbClr val="000000"/>
              </a:solidFill>
              <a:prstDash val="solid"/>
              <a:round/>
              <a:headEnd/>
              <a:tailEnd/>
            </a:ln>
          </p:spPr>
          <p:txBody>
            <a:bodyPr/>
            <a:lstStyle/>
            <a:p>
              <a:endParaRPr lang="zh-CN" altLang="en-US"/>
            </a:p>
          </p:txBody>
        </p:sp>
        <p:sp>
          <p:nvSpPr>
            <p:cNvPr id="58406" name="Line 40">
              <a:extLst>
                <a:ext uri="{FF2B5EF4-FFF2-40B4-BE49-F238E27FC236}">
                  <a16:creationId xmlns:a16="http://schemas.microsoft.com/office/drawing/2014/main" id="{239A0E7D-E539-AC17-B628-02B3A1E4632C}"/>
                </a:ext>
              </a:extLst>
            </p:cNvPr>
            <p:cNvSpPr>
              <a:spLocks noChangeAspect="1" noChangeShapeType="1"/>
            </p:cNvSpPr>
            <p:nvPr/>
          </p:nvSpPr>
          <p:spPr bwMode="auto">
            <a:xfrm>
              <a:off x="3199" y="3570"/>
              <a:ext cx="1" cy="144"/>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07" name="Oval 41">
              <a:extLst>
                <a:ext uri="{FF2B5EF4-FFF2-40B4-BE49-F238E27FC236}">
                  <a16:creationId xmlns:a16="http://schemas.microsoft.com/office/drawing/2014/main" id="{CFCCF857-D094-581F-F0EE-7F4575B7F650}"/>
                </a:ext>
              </a:extLst>
            </p:cNvPr>
            <p:cNvSpPr>
              <a:spLocks noChangeAspect="1" noChangeArrowheads="1"/>
            </p:cNvSpPr>
            <p:nvPr/>
          </p:nvSpPr>
          <p:spPr bwMode="auto">
            <a:xfrm>
              <a:off x="1884" y="2779"/>
              <a:ext cx="349" cy="339"/>
            </a:xfrm>
            <a:prstGeom prst="ellipse">
              <a:avLst/>
            </a:prstGeom>
            <a:solidFill>
              <a:srgbClr val="FFFFFF"/>
            </a:solidFill>
            <a:ln w="39688">
              <a:solidFill>
                <a:srgbClr val="000000"/>
              </a:solidFill>
              <a:round/>
              <a:headEnd/>
              <a:tailEnd/>
            </a:ln>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58408" name="Rectangle 42">
              <a:extLst>
                <a:ext uri="{FF2B5EF4-FFF2-40B4-BE49-F238E27FC236}">
                  <a16:creationId xmlns:a16="http://schemas.microsoft.com/office/drawing/2014/main" id="{D3F42D22-78AC-954D-A865-3B5EC1728524}"/>
                </a:ext>
              </a:extLst>
            </p:cNvPr>
            <p:cNvSpPr>
              <a:spLocks noChangeAspect="1" noChangeArrowheads="1"/>
            </p:cNvSpPr>
            <p:nvPr/>
          </p:nvSpPr>
          <p:spPr bwMode="auto">
            <a:xfrm>
              <a:off x="1954" y="2864"/>
              <a:ext cx="22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spcBef>
                  <a:spcPct val="0"/>
                </a:spcBef>
                <a:buClrTx/>
                <a:buSzTx/>
                <a:buFontTx/>
                <a:buNone/>
              </a:pPr>
              <a:r>
                <a:rPr lang="en-GB" altLang="zh-CN" sz="1800" b="0">
                  <a:solidFill>
                    <a:srgbClr val="000000"/>
                  </a:solidFill>
                  <a:latin typeface="Arial" panose="020B0604020202020204" pitchFamily="34" charset="0"/>
                  <a:ea typeface="宋体" panose="02010600030101010101" pitchFamily="2" charset="-122"/>
                </a:rPr>
                <a:t>RM</a:t>
              </a:r>
              <a:endParaRPr lang="en-GB" altLang="zh-CN" sz="2400" b="0">
                <a:latin typeface="Times" pitchFamily="2" charset="0"/>
                <a:ea typeface="宋体" panose="02010600030101010101" pitchFamily="2" charset="-122"/>
              </a:endParaRPr>
            </a:p>
          </p:txBody>
        </p:sp>
        <p:sp>
          <p:nvSpPr>
            <p:cNvPr id="58409" name="Oval 43">
              <a:extLst>
                <a:ext uri="{FF2B5EF4-FFF2-40B4-BE49-F238E27FC236}">
                  <a16:creationId xmlns:a16="http://schemas.microsoft.com/office/drawing/2014/main" id="{80BAB97D-2011-EFC2-29F4-DC59317A27C8}"/>
                </a:ext>
              </a:extLst>
            </p:cNvPr>
            <p:cNvSpPr>
              <a:spLocks noChangeAspect="1" noChangeArrowheads="1"/>
            </p:cNvSpPr>
            <p:nvPr/>
          </p:nvSpPr>
          <p:spPr bwMode="auto">
            <a:xfrm>
              <a:off x="2953" y="2769"/>
              <a:ext cx="349" cy="339"/>
            </a:xfrm>
            <a:prstGeom prst="ellipse">
              <a:avLst/>
            </a:prstGeom>
            <a:solidFill>
              <a:srgbClr val="FFFFFF"/>
            </a:solidFill>
            <a:ln w="39688">
              <a:solidFill>
                <a:srgbClr val="000000"/>
              </a:solidFill>
              <a:round/>
              <a:headEnd/>
              <a:tailEnd/>
            </a:ln>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58410" name="Rectangle 44">
              <a:extLst>
                <a:ext uri="{FF2B5EF4-FFF2-40B4-BE49-F238E27FC236}">
                  <a16:creationId xmlns:a16="http://schemas.microsoft.com/office/drawing/2014/main" id="{D6FB66AD-CD43-79BA-9A05-9884B0C930F4}"/>
                </a:ext>
              </a:extLst>
            </p:cNvPr>
            <p:cNvSpPr>
              <a:spLocks noChangeAspect="1" noChangeArrowheads="1"/>
            </p:cNvSpPr>
            <p:nvPr/>
          </p:nvSpPr>
          <p:spPr bwMode="auto">
            <a:xfrm>
              <a:off x="3036" y="2854"/>
              <a:ext cx="22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spcBef>
                  <a:spcPct val="0"/>
                </a:spcBef>
                <a:buClrTx/>
                <a:buSzTx/>
                <a:buFontTx/>
                <a:buNone/>
              </a:pPr>
              <a:r>
                <a:rPr lang="en-GB" altLang="zh-CN" sz="1800" b="0">
                  <a:solidFill>
                    <a:srgbClr val="000000"/>
                  </a:solidFill>
                  <a:latin typeface="Arial" panose="020B0604020202020204" pitchFamily="34" charset="0"/>
                  <a:ea typeface="宋体" panose="02010600030101010101" pitchFamily="2" charset="-122"/>
                </a:rPr>
                <a:t>RM</a:t>
              </a:r>
              <a:endParaRPr lang="en-GB" altLang="zh-CN" sz="2400" b="0">
                <a:latin typeface="Times" pitchFamily="2" charset="0"/>
                <a:ea typeface="宋体" panose="02010600030101010101" pitchFamily="2" charset="-122"/>
              </a:endParaRPr>
            </a:p>
          </p:txBody>
        </p:sp>
        <p:sp>
          <p:nvSpPr>
            <p:cNvPr id="58411" name="Oval 45">
              <a:extLst>
                <a:ext uri="{FF2B5EF4-FFF2-40B4-BE49-F238E27FC236}">
                  <a16:creationId xmlns:a16="http://schemas.microsoft.com/office/drawing/2014/main" id="{00D1C039-8B2A-5643-C22C-C0B9892C0CEA}"/>
                </a:ext>
              </a:extLst>
            </p:cNvPr>
            <p:cNvSpPr>
              <a:spLocks noChangeAspect="1" noChangeArrowheads="1"/>
            </p:cNvSpPr>
            <p:nvPr/>
          </p:nvSpPr>
          <p:spPr bwMode="auto">
            <a:xfrm>
              <a:off x="2418" y="2470"/>
              <a:ext cx="329" cy="340"/>
            </a:xfrm>
            <a:prstGeom prst="ellipse">
              <a:avLst/>
            </a:prstGeom>
            <a:solidFill>
              <a:srgbClr val="FFFFFF"/>
            </a:solidFill>
            <a:ln w="39688">
              <a:solidFill>
                <a:srgbClr val="000000"/>
              </a:solidFill>
              <a:round/>
              <a:headEnd/>
              <a:tailEnd/>
            </a:ln>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58412" name="Rectangle 46">
              <a:extLst>
                <a:ext uri="{FF2B5EF4-FFF2-40B4-BE49-F238E27FC236}">
                  <a16:creationId xmlns:a16="http://schemas.microsoft.com/office/drawing/2014/main" id="{925C4E79-DC01-6159-BDB2-AE1B09034D69}"/>
                </a:ext>
              </a:extLst>
            </p:cNvPr>
            <p:cNvSpPr>
              <a:spLocks noChangeAspect="1" noChangeArrowheads="1"/>
            </p:cNvSpPr>
            <p:nvPr/>
          </p:nvSpPr>
          <p:spPr bwMode="auto">
            <a:xfrm>
              <a:off x="2494" y="2548"/>
              <a:ext cx="22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spcBef>
                  <a:spcPct val="0"/>
                </a:spcBef>
                <a:buClrTx/>
                <a:buSzTx/>
                <a:buFontTx/>
                <a:buNone/>
              </a:pPr>
              <a:r>
                <a:rPr lang="en-GB" altLang="zh-CN" sz="1800" b="0">
                  <a:solidFill>
                    <a:srgbClr val="000000"/>
                  </a:solidFill>
                  <a:latin typeface="Arial" panose="020B0604020202020204" pitchFamily="34" charset="0"/>
                  <a:ea typeface="宋体" panose="02010600030101010101" pitchFamily="2" charset="-122"/>
                </a:rPr>
                <a:t>RM</a:t>
              </a:r>
              <a:endParaRPr lang="en-GB" altLang="zh-CN" sz="2400" b="0">
                <a:latin typeface="Times" pitchFamily="2" charset="0"/>
                <a:ea typeface="宋体" panose="02010600030101010101" pitchFamily="2" charset="-122"/>
              </a:endParaRPr>
            </a:p>
          </p:txBody>
        </p:sp>
        <p:sp>
          <p:nvSpPr>
            <p:cNvPr id="58413" name="Freeform 47">
              <a:extLst>
                <a:ext uri="{FF2B5EF4-FFF2-40B4-BE49-F238E27FC236}">
                  <a16:creationId xmlns:a16="http://schemas.microsoft.com/office/drawing/2014/main" id="{43EA978B-391A-6DE5-D2AD-50F34C766AF2}"/>
                </a:ext>
              </a:extLst>
            </p:cNvPr>
            <p:cNvSpPr>
              <a:spLocks noChangeAspect="1"/>
            </p:cNvSpPr>
            <p:nvPr/>
          </p:nvSpPr>
          <p:spPr bwMode="auto">
            <a:xfrm>
              <a:off x="2233" y="2820"/>
              <a:ext cx="52" cy="31"/>
            </a:xfrm>
            <a:custGeom>
              <a:avLst/>
              <a:gdLst>
                <a:gd name="T0" fmla="*/ 1 w 86"/>
                <a:gd name="T1" fmla="*/ 1 h 51"/>
                <a:gd name="T2" fmla="*/ 1 w 86"/>
                <a:gd name="T3" fmla="*/ 1 h 51"/>
                <a:gd name="T4" fmla="*/ 0 w 86"/>
                <a:gd name="T5" fmla="*/ 1 h 51"/>
                <a:gd name="T6" fmla="*/ 1 w 86"/>
                <a:gd name="T7" fmla="*/ 0 h 51"/>
                <a:gd name="T8" fmla="*/ 1 w 86"/>
                <a:gd name="T9" fmla="*/ 1 h 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6" h="51">
                  <a:moveTo>
                    <a:pt x="69" y="17"/>
                  </a:moveTo>
                  <a:lnTo>
                    <a:pt x="86" y="34"/>
                  </a:lnTo>
                  <a:lnTo>
                    <a:pt x="0" y="51"/>
                  </a:lnTo>
                  <a:lnTo>
                    <a:pt x="69" y="0"/>
                  </a:lnTo>
                  <a:lnTo>
                    <a:pt x="69" y="17"/>
                  </a:lnTo>
                  <a:close/>
                </a:path>
              </a:pathLst>
            </a:custGeom>
            <a:solidFill>
              <a:srgbClr val="000000"/>
            </a:solidFill>
            <a:ln w="39688">
              <a:solidFill>
                <a:srgbClr val="000000"/>
              </a:solidFill>
              <a:prstDash val="solid"/>
              <a:round/>
              <a:headEnd/>
              <a:tailEnd/>
            </a:ln>
          </p:spPr>
          <p:txBody>
            <a:bodyPr/>
            <a:lstStyle/>
            <a:p>
              <a:endParaRPr lang="zh-CN" altLang="en-US"/>
            </a:p>
          </p:txBody>
        </p:sp>
        <p:sp>
          <p:nvSpPr>
            <p:cNvPr id="58414" name="Freeform 48">
              <a:extLst>
                <a:ext uri="{FF2B5EF4-FFF2-40B4-BE49-F238E27FC236}">
                  <a16:creationId xmlns:a16="http://schemas.microsoft.com/office/drawing/2014/main" id="{8D3EE7E4-29D2-ED02-B6BA-AFBCE300D331}"/>
                </a:ext>
              </a:extLst>
            </p:cNvPr>
            <p:cNvSpPr>
              <a:spLocks noChangeAspect="1"/>
            </p:cNvSpPr>
            <p:nvPr/>
          </p:nvSpPr>
          <p:spPr bwMode="auto">
            <a:xfrm>
              <a:off x="2367" y="2779"/>
              <a:ext cx="51" cy="31"/>
            </a:xfrm>
            <a:custGeom>
              <a:avLst/>
              <a:gdLst>
                <a:gd name="T0" fmla="*/ 0 w 85"/>
                <a:gd name="T1" fmla="*/ 1 h 52"/>
                <a:gd name="T2" fmla="*/ 0 w 85"/>
                <a:gd name="T3" fmla="*/ 0 h 52"/>
                <a:gd name="T4" fmla="*/ 1 w 85"/>
                <a:gd name="T5" fmla="*/ 0 h 52"/>
                <a:gd name="T6" fmla="*/ 1 w 85"/>
                <a:gd name="T7" fmla="*/ 1 h 52"/>
                <a:gd name="T8" fmla="*/ 0 w 85"/>
                <a:gd name="T9" fmla="*/ 1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5" h="52">
                  <a:moveTo>
                    <a:pt x="0" y="34"/>
                  </a:moveTo>
                  <a:lnTo>
                    <a:pt x="0" y="0"/>
                  </a:lnTo>
                  <a:lnTo>
                    <a:pt x="85" y="0"/>
                  </a:lnTo>
                  <a:lnTo>
                    <a:pt x="17" y="52"/>
                  </a:lnTo>
                  <a:lnTo>
                    <a:pt x="0" y="34"/>
                  </a:lnTo>
                  <a:close/>
                </a:path>
              </a:pathLst>
            </a:custGeom>
            <a:solidFill>
              <a:srgbClr val="000000"/>
            </a:solidFill>
            <a:ln w="39688">
              <a:solidFill>
                <a:srgbClr val="000000"/>
              </a:solidFill>
              <a:prstDash val="solid"/>
              <a:round/>
              <a:headEnd/>
              <a:tailEnd/>
            </a:ln>
          </p:spPr>
          <p:txBody>
            <a:bodyPr/>
            <a:lstStyle/>
            <a:p>
              <a:endParaRPr lang="zh-CN" altLang="en-US"/>
            </a:p>
          </p:txBody>
        </p:sp>
        <p:sp>
          <p:nvSpPr>
            <p:cNvPr id="58415" name="Line 49">
              <a:extLst>
                <a:ext uri="{FF2B5EF4-FFF2-40B4-BE49-F238E27FC236}">
                  <a16:creationId xmlns:a16="http://schemas.microsoft.com/office/drawing/2014/main" id="{65110F0D-EF74-1C61-3B00-2A182D2A4757}"/>
                </a:ext>
              </a:extLst>
            </p:cNvPr>
            <p:cNvSpPr>
              <a:spLocks noChangeAspect="1" noChangeShapeType="1"/>
            </p:cNvSpPr>
            <p:nvPr/>
          </p:nvSpPr>
          <p:spPr bwMode="auto">
            <a:xfrm flipV="1">
              <a:off x="2285" y="2799"/>
              <a:ext cx="82" cy="31"/>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16" name="Freeform 50">
              <a:extLst>
                <a:ext uri="{FF2B5EF4-FFF2-40B4-BE49-F238E27FC236}">
                  <a16:creationId xmlns:a16="http://schemas.microsoft.com/office/drawing/2014/main" id="{5FF38C23-68F4-97B6-EE3F-7041CBD7314E}"/>
                </a:ext>
              </a:extLst>
            </p:cNvPr>
            <p:cNvSpPr>
              <a:spLocks noChangeAspect="1"/>
            </p:cNvSpPr>
            <p:nvPr/>
          </p:nvSpPr>
          <p:spPr bwMode="auto">
            <a:xfrm>
              <a:off x="2265" y="2943"/>
              <a:ext cx="51" cy="31"/>
            </a:xfrm>
            <a:custGeom>
              <a:avLst/>
              <a:gdLst>
                <a:gd name="T0" fmla="*/ 1 w 85"/>
                <a:gd name="T1" fmla="*/ 1 h 52"/>
                <a:gd name="T2" fmla="*/ 1 w 85"/>
                <a:gd name="T3" fmla="*/ 1 h 52"/>
                <a:gd name="T4" fmla="*/ 0 w 85"/>
                <a:gd name="T5" fmla="*/ 1 h 52"/>
                <a:gd name="T6" fmla="*/ 1 w 85"/>
                <a:gd name="T7" fmla="*/ 0 h 52"/>
                <a:gd name="T8" fmla="*/ 1 w 85"/>
                <a:gd name="T9" fmla="*/ 1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5" h="52">
                  <a:moveTo>
                    <a:pt x="85" y="17"/>
                  </a:moveTo>
                  <a:lnTo>
                    <a:pt x="85" y="52"/>
                  </a:lnTo>
                  <a:lnTo>
                    <a:pt x="0" y="17"/>
                  </a:lnTo>
                  <a:lnTo>
                    <a:pt x="85" y="0"/>
                  </a:lnTo>
                  <a:lnTo>
                    <a:pt x="85" y="17"/>
                  </a:lnTo>
                  <a:close/>
                </a:path>
              </a:pathLst>
            </a:custGeom>
            <a:solidFill>
              <a:srgbClr val="000000"/>
            </a:solidFill>
            <a:ln w="39688">
              <a:solidFill>
                <a:srgbClr val="000000"/>
              </a:solidFill>
              <a:prstDash val="solid"/>
              <a:round/>
              <a:headEnd/>
              <a:tailEnd/>
            </a:ln>
          </p:spPr>
          <p:txBody>
            <a:bodyPr/>
            <a:lstStyle/>
            <a:p>
              <a:endParaRPr lang="zh-CN" altLang="en-US"/>
            </a:p>
          </p:txBody>
        </p:sp>
        <p:sp>
          <p:nvSpPr>
            <p:cNvPr id="58417" name="Freeform 51">
              <a:extLst>
                <a:ext uri="{FF2B5EF4-FFF2-40B4-BE49-F238E27FC236}">
                  <a16:creationId xmlns:a16="http://schemas.microsoft.com/office/drawing/2014/main" id="{11303A07-CCD1-B1B8-87E6-2D89B985A8D5}"/>
                </a:ext>
              </a:extLst>
            </p:cNvPr>
            <p:cNvSpPr>
              <a:spLocks noChangeAspect="1"/>
            </p:cNvSpPr>
            <p:nvPr/>
          </p:nvSpPr>
          <p:spPr bwMode="auto">
            <a:xfrm>
              <a:off x="2860" y="2943"/>
              <a:ext cx="51" cy="31"/>
            </a:xfrm>
            <a:custGeom>
              <a:avLst/>
              <a:gdLst>
                <a:gd name="T0" fmla="*/ 0 w 85"/>
                <a:gd name="T1" fmla="*/ 1 h 52"/>
                <a:gd name="T2" fmla="*/ 0 w 85"/>
                <a:gd name="T3" fmla="*/ 0 h 52"/>
                <a:gd name="T4" fmla="*/ 1 w 85"/>
                <a:gd name="T5" fmla="*/ 1 h 52"/>
                <a:gd name="T6" fmla="*/ 0 w 85"/>
                <a:gd name="T7" fmla="*/ 1 h 52"/>
                <a:gd name="T8" fmla="*/ 0 w 85"/>
                <a:gd name="T9" fmla="*/ 1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5" h="52">
                  <a:moveTo>
                    <a:pt x="0" y="17"/>
                  </a:moveTo>
                  <a:lnTo>
                    <a:pt x="0" y="0"/>
                  </a:lnTo>
                  <a:lnTo>
                    <a:pt x="85" y="17"/>
                  </a:lnTo>
                  <a:lnTo>
                    <a:pt x="0" y="52"/>
                  </a:lnTo>
                  <a:lnTo>
                    <a:pt x="0" y="17"/>
                  </a:lnTo>
                  <a:close/>
                </a:path>
              </a:pathLst>
            </a:custGeom>
            <a:solidFill>
              <a:srgbClr val="000000"/>
            </a:solidFill>
            <a:ln w="39688">
              <a:solidFill>
                <a:srgbClr val="000000"/>
              </a:solidFill>
              <a:prstDash val="solid"/>
              <a:round/>
              <a:headEnd/>
              <a:tailEnd/>
            </a:ln>
          </p:spPr>
          <p:txBody>
            <a:bodyPr/>
            <a:lstStyle/>
            <a:p>
              <a:endParaRPr lang="zh-CN" altLang="en-US"/>
            </a:p>
          </p:txBody>
        </p:sp>
        <p:sp>
          <p:nvSpPr>
            <p:cNvPr id="58418" name="Line 52">
              <a:extLst>
                <a:ext uri="{FF2B5EF4-FFF2-40B4-BE49-F238E27FC236}">
                  <a16:creationId xmlns:a16="http://schemas.microsoft.com/office/drawing/2014/main" id="{D66B5EED-6440-204B-528D-8ED5FB67B24E}"/>
                </a:ext>
              </a:extLst>
            </p:cNvPr>
            <p:cNvSpPr>
              <a:spLocks noChangeAspect="1" noChangeShapeType="1"/>
            </p:cNvSpPr>
            <p:nvPr/>
          </p:nvSpPr>
          <p:spPr bwMode="auto">
            <a:xfrm>
              <a:off x="2326" y="2953"/>
              <a:ext cx="524" cy="1"/>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19" name="Freeform 53">
              <a:extLst>
                <a:ext uri="{FF2B5EF4-FFF2-40B4-BE49-F238E27FC236}">
                  <a16:creationId xmlns:a16="http://schemas.microsoft.com/office/drawing/2014/main" id="{875629F4-E2D0-5FF5-3FD6-9F7E051C3781}"/>
                </a:ext>
              </a:extLst>
            </p:cNvPr>
            <p:cNvSpPr>
              <a:spLocks noChangeAspect="1"/>
            </p:cNvSpPr>
            <p:nvPr/>
          </p:nvSpPr>
          <p:spPr bwMode="auto">
            <a:xfrm>
              <a:off x="2727" y="2758"/>
              <a:ext cx="51" cy="31"/>
            </a:xfrm>
            <a:custGeom>
              <a:avLst/>
              <a:gdLst>
                <a:gd name="T0" fmla="*/ 1 w 86"/>
                <a:gd name="T1" fmla="*/ 1 h 51"/>
                <a:gd name="T2" fmla="*/ 1 w 86"/>
                <a:gd name="T3" fmla="*/ 1 h 51"/>
                <a:gd name="T4" fmla="*/ 0 w 86"/>
                <a:gd name="T5" fmla="*/ 0 h 51"/>
                <a:gd name="T6" fmla="*/ 1 w 86"/>
                <a:gd name="T7" fmla="*/ 1 h 51"/>
                <a:gd name="T8" fmla="*/ 1 w 86"/>
                <a:gd name="T9" fmla="*/ 1 h 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6" h="51">
                  <a:moveTo>
                    <a:pt x="69" y="34"/>
                  </a:moveTo>
                  <a:lnTo>
                    <a:pt x="69" y="51"/>
                  </a:lnTo>
                  <a:lnTo>
                    <a:pt x="0" y="0"/>
                  </a:lnTo>
                  <a:lnTo>
                    <a:pt x="86" y="17"/>
                  </a:lnTo>
                  <a:lnTo>
                    <a:pt x="69" y="34"/>
                  </a:lnTo>
                  <a:close/>
                </a:path>
              </a:pathLst>
            </a:custGeom>
            <a:solidFill>
              <a:srgbClr val="000000"/>
            </a:solidFill>
            <a:ln w="39688">
              <a:solidFill>
                <a:srgbClr val="000000"/>
              </a:solidFill>
              <a:prstDash val="solid"/>
              <a:round/>
              <a:headEnd/>
              <a:tailEnd/>
            </a:ln>
          </p:spPr>
          <p:txBody>
            <a:bodyPr/>
            <a:lstStyle/>
            <a:p>
              <a:endParaRPr lang="zh-CN" altLang="en-US"/>
            </a:p>
          </p:txBody>
        </p:sp>
        <p:sp>
          <p:nvSpPr>
            <p:cNvPr id="58420" name="Freeform 54">
              <a:extLst>
                <a:ext uri="{FF2B5EF4-FFF2-40B4-BE49-F238E27FC236}">
                  <a16:creationId xmlns:a16="http://schemas.microsoft.com/office/drawing/2014/main" id="{38B9CFD9-CFBC-488D-F0B2-00E696C916A0}"/>
                </a:ext>
              </a:extLst>
            </p:cNvPr>
            <p:cNvSpPr>
              <a:spLocks noChangeAspect="1"/>
            </p:cNvSpPr>
            <p:nvPr/>
          </p:nvSpPr>
          <p:spPr bwMode="auto">
            <a:xfrm>
              <a:off x="2901" y="2830"/>
              <a:ext cx="52" cy="31"/>
            </a:xfrm>
            <a:custGeom>
              <a:avLst/>
              <a:gdLst>
                <a:gd name="T0" fmla="*/ 1 w 86"/>
                <a:gd name="T1" fmla="*/ 1 h 51"/>
                <a:gd name="T2" fmla="*/ 1 w 86"/>
                <a:gd name="T3" fmla="*/ 0 h 51"/>
                <a:gd name="T4" fmla="*/ 1 w 86"/>
                <a:gd name="T5" fmla="*/ 1 h 51"/>
                <a:gd name="T6" fmla="*/ 0 w 86"/>
                <a:gd name="T7" fmla="*/ 1 h 51"/>
                <a:gd name="T8" fmla="*/ 1 w 86"/>
                <a:gd name="T9" fmla="*/ 1 h 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6" h="51">
                  <a:moveTo>
                    <a:pt x="17" y="17"/>
                  </a:moveTo>
                  <a:lnTo>
                    <a:pt x="17" y="0"/>
                  </a:lnTo>
                  <a:lnTo>
                    <a:pt x="86" y="51"/>
                  </a:lnTo>
                  <a:lnTo>
                    <a:pt x="0" y="34"/>
                  </a:lnTo>
                  <a:lnTo>
                    <a:pt x="17" y="17"/>
                  </a:lnTo>
                  <a:close/>
                </a:path>
              </a:pathLst>
            </a:custGeom>
            <a:solidFill>
              <a:srgbClr val="000000"/>
            </a:solidFill>
            <a:ln w="39688">
              <a:solidFill>
                <a:srgbClr val="000000"/>
              </a:solidFill>
              <a:prstDash val="solid"/>
              <a:round/>
              <a:headEnd/>
              <a:tailEnd/>
            </a:ln>
          </p:spPr>
          <p:txBody>
            <a:bodyPr/>
            <a:lstStyle/>
            <a:p>
              <a:endParaRPr lang="zh-CN" altLang="en-US"/>
            </a:p>
          </p:txBody>
        </p:sp>
        <p:sp>
          <p:nvSpPr>
            <p:cNvPr id="58421" name="Line 55">
              <a:extLst>
                <a:ext uri="{FF2B5EF4-FFF2-40B4-BE49-F238E27FC236}">
                  <a16:creationId xmlns:a16="http://schemas.microsoft.com/office/drawing/2014/main" id="{570A38F7-DD16-A0B1-2ADA-4DDC23BDFD27}"/>
                </a:ext>
              </a:extLst>
            </p:cNvPr>
            <p:cNvSpPr>
              <a:spLocks noChangeAspect="1" noChangeShapeType="1"/>
            </p:cNvSpPr>
            <p:nvPr/>
          </p:nvSpPr>
          <p:spPr bwMode="auto">
            <a:xfrm>
              <a:off x="2778" y="2779"/>
              <a:ext cx="123" cy="62"/>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22" name="Rectangle 56">
              <a:extLst>
                <a:ext uri="{FF2B5EF4-FFF2-40B4-BE49-F238E27FC236}">
                  <a16:creationId xmlns:a16="http://schemas.microsoft.com/office/drawing/2014/main" id="{C2AA7EC3-B165-153A-3CBA-784D4B279DE3}"/>
                </a:ext>
              </a:extLst>
            </p:cNvPr>
            <p:cNvSpPr>
              <a:spLocks noChangeAspect="1" noChangeArrowheads="1"/>
            </p:cNvSpPr>
            <p:nvPr/>
          </p:nvSpPr>
          <p:spPr bwMode="auto">
            <a:xfrm>
              <a:off x="2387" y="2776"/>
              <a:ext cx="41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spcBef>
                  <a:spcPct val="0"/>
                </a:spcBef>
                <a:buClrTx/>
                <a:buSzTx/>
                <a:buFontTx/>
                <a:buNone/>
              </a:pPr>
              <a:r>
                <a:rPr lang="en-GB" altLang="zh-CN" sz="1800" b="0">
                  <a:solidFill>
                    <a:srgbClr val="000000"/>
                  </a:solidFill>
                  <a:latin typeface="Arial" panose="020B0604020202020204" pitchFamily="34" charset="0"/>
                  <a:ea typeface="宋体" panose="02010600030101010101" pitchFamily="2" charset="-122"/>
                </a:rPr>
                <a:t>gossip</a:t>
              </a:r>
              <a:endParaRPr lang="en-GB" altLang="zh-CN" sz="2400" b="0">
                <a:latin typeface="Times" pitchFamily="2" charset="0"/>
                <a:ea typeface="宋体" panose="02010600030101010101" pitchFamily="2" charset="-122"/>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7A11E18B-189A-7641-E3EC-0E1730553AF8}"/>
              </a:ext>
            </a:extLst>
          </p:cNvPr>
          <p:cNvSpPr>
            <a:spLocks noGrp="1" noChangeArrowheads="1"/>
          </p:cNvSpPr>
          <p:nvPr>
            <p:ph type="title"/>
          </p:nvPr>
        </p:nvSpPr>
        <p:spPr>
          <a:xfrm>
            <a:off x="1042988" y="836613"/>
            <a:ext cx="6769100" cy="895350"/>
          </a:xfrm>
        </p:spPr>
        <p:txBody>
          <a:bodyPr/>
          <a:lstStyle/>
          <a:p>
            <a:pPr eaLnBrk="1" hangingPunct="1"/>
            <a:r>
              <a:rPr kumimoji="1" lang="zh-CN" altLang="en-US" b="1" dirty="0">
                <a:latin typeface="华文新魏" panose="02010800040101010101" pitchFamily="2" charset="-122"/>
              </a:rPr>
              <a:t>闲聊体系结构</a:t>
            </a:r>
          </a:p>
        </p:txBody>
      </p:sp>
      <p:sp>
        <p:nvSpPr>
          <p:cNvPr id="59394" name="Rectangle 3">
            <a:extLst>
              <a:ext uri="{FF2B5EF4-FFF2-40B4-BE49-F238E27FC236}">
                <a16:creationId xmlns:a16="http://schemas.microsoft.com/office/drawing/2014/main" id="{4464C45F-BFDE-A1A3-A2E0-B683A8EC8C2B}"/>
              </a:ext>
            </a:extLst>
          </p:cNvPr>
          <p:cNvSpPr>
            <a:spLocks noGrp="1" noChangeArrowheads="1"/>
          </p:cNvSpPr>
          <p:nvPr>
            <p:ph type="body" idx="1"/>
          </p:nvPr>
        </p:nvSpPr>
        <p:spPr>
          <a:xfrm>
            <a:off x="684213" y="1773238"/>
            <a:ext cx="8064500" cy="4752975"/>
          </a:xfrm>
          <a:noFill/>
        </p:spPr>
        <p:txBody>
          <a:bodyPr/>
          <a:lstStyle/>
          <a:p>
            <a:pPr eaLnBrk="1" hangingPunct="1">
              <a:lnSpc>
                <a:spcPct val="125000"/>
              </a:lnSpc>
            </a:pPr>
            <a:r>
              <a:rPr kumimoji="1" lang="zh-CN" altLang="en-US" sz="2800" b="1" dirty="0">
                <a:latin typeface="Times New Roman" panose="02020603050405020304" pitchFamily="18" charset="0"/>
              </a:rPr>
              <a:t>前端的版本时间戳</a:t>
            </a:r>
            <a:r>
              <a:rPr kumimoji="1" lang="en-US" altLang="zh-CN" sz="2800" b="1" dirty="0">
                <a:latin typeface="Times New Roman" panose="02020603050405020304" pitchFamily="18" charset="0"/>
              </a:rPr>
              <a:t>(</a:t>
            </a:r>
            <a:r>
              <a:rPr kumimoji="1" lang="zh-CN" altLang="en-US" sz="2800" b="1" dirty="0">
                <a:latin typeface="Times New Roman" panose="02020603050405020304" pitchFamily="18" charset="0"/>
              </a:rPr>
              <a:t>续</a:t>
            </a:r>
            <a:r>
              <a:rPr kumimoji="1" lang="en-US" altLang="zh-CN" sz="2800" b="1" dirty="0">
                <a:latin typeface="Times New Roman" panose="02020603050405020304" pitchFamily="18" charset="0"/>
              </a:rPr>
              <a:t>)</a:t>
            </a:r>
          </a:p>
          <a:p>
            <a:pPr lvl="1" eaLnBrk="1" hangingPunct="1">
              <a:lnSpc>
                <a:spcPct val="125000"/>
              </a:lnSpc>
            </a:pPr>
            <a:r>
              <a:rPr lang="zh-CN" altLang="en-US" sz="2400" dirty="0">
                <a:latin typeface="Times New Roman" panose="02020603050405020304" pitchFamily="18" charset="0"/>
              </a:rPr>
              <a:t>每个前端维护一个向量时间戳</a:t>
            </a:r>
          </a:p>
          <a:p>
            <a:pPr lvl="1" eaLnBrk="1" hangingPunct="1">
              <a:lnSpc>
                <a:spcPct val="125000"/>
              </a:lnSpc>
              <a:buFont typeface="Wingdings" pitchFamily="2" charset="2"/>
              <a:buNone/>
            </a:pPr>
            <a:r>
              <a:rPr lang="zh-CN" altLang="en-US" dirty="0">
                <a:latin typeface="Times New Roman" panose="02020603050405020304" pitchFamily="18" charset="0"/>
              </a:rPr>
              <a:t>　</a:t>
            </a:r>
            <a:r>
              <a:rPr lang="zh-CN" altLang="en-US" sz="2400" dirty="0">
                <a:latin typeface="Times New Roman" panose="02020603050405020304" pitchFamily="18" charset="0"/>
              </a:rPr>
              <a:t> </a:t>
            </a:r>
            <a:r>
              <a:rPr lang="en-US" altLang="zh-CN" sz="2400" dirty="0">
                <a:latin typeface="Times New Roman" panose="02020603050405020304" pitchFamily="18" charset="0"/>
              </a:rPr>
              <a:t>- </a:t>
            </a:r>
            <a:r>
              <a:rPr lang="zh-CN" altLang="en-US" sz="2400" dirty="0">
                <a:latin typeface="Times New Roman" panose="02020603050405020304" pitchFamily="18" charset="0"/>
              </a:rPr>
              <a:t>每个副本管理器有一条对应的记录</a:t>
            </a:r>
          </a:p>
          <a:p>
            <a:pPr lvl="1" eaLnBrk="1" hangingPunct="1">
              <a:lnSpc>
                <a:spcPct val="125000"/>
              </a:lnSpc>
              <a:buFont typeface="Wingdings" pitchFamily="2" charset="2"/>
              <a:buNone/>
            </a:pPr>
            <a:r>
              <a:rPr lang="zh-CN" altLang="en-US" sz="2400" dirty="0">
                <a:latin typeface="Times New Roman" panose="02020603050405020304" pitchFamily="18" charset="0"/>
              </a:rPr>
              <a:t>　  </a:t>
            </a:r>
            <a:r>
              <a:rPr lang="en-US" altLang="zh-CN" sz="2400" dirty="0">
                <a:latin typeface="Times New Roman" panose="02020603050405020304" pitchFamily="18" charset="0"/>
              </a:rPr>
              <a:t>- </a:t>
            </a:r>
            <a:r>
              <a:rPr lang="zh-CN" altLang="en-US" sz="2400" dirty="0">
                <a:latin typeface="Times New Roman" panose="02020603050405020304" pitchFamily="18" charset="0"/>
              </a:rPr>
              <a:t>更新或查询信息中包含时间戳</a:t>
            </a:r>
          </a:p>
          <a:p>
            <a:pPr lvl="1" eaLnBrk="1" hangingPunct="1">
              <a:lnSpc>
                <a:spcPct val="125000"/>
              </a:lnSpc>
              <a:buFont typeface="Wingdings" pitchFamily="2" charset="2"/>
              <a:buNone/>
            </a:pPr>
            <a:r>
              <a:rPr lang="zh-CN" altLang="en-US" sz="2400" dirty="0">
                <a:latin typeface="Times New Roman" panose="02020603050405020304" pitchFamily="18" charset="0"/>
              </a:rPr>
              <a:t>　  </a:t>
            </a:r>
            <a:r>
              <a:rPr lang="en-US" altLang="zh-CN" sz="2400" dirty="0">
                <a:latin typeface="Times New Roman" panose="02020603050405020304" pitchFamily="18" charset="0"/>
              </a:rPr>
              <a:t>-</a:t>
            </a:r>
            <a:r>
              <a:rPr lang="zh-CN" altLang="en-US" sz="2400" dirty="0">
                <a:latin typeface="Times New Roman" panose="02020603050405020304" pitchFamily="18" charset="0"/>
              </a:rPr>
              <a:t>合并操作返回的时间戳与前端时间戳</a:t>
            </a:r>
          </a:p>
          <a:p>
            <a:pPr lvl="1" eaLnBrk="1" hangingPunct="1">
              <a:lnSpc>
                <a:spcPct val="125000"/>
              </a:lnSpc>
            </a:pPr>
            <a:r>
              <a:rPr lang="zh-CN" altLang="en-US" sz="2400" dirty="0">
                <a:latin typeface="Times New Roman" panose="02020603050405020304" pitchFamily="18" charset="0"/>
              </a:rPr>
              <a:t>向量时间戳的作用</a:t>
            </a:r>
          </a:p>
          <a:p>
            <a:pPr lvl="1" eaLnBrk="1" hangingPunct="1">
              <a:lnSpc>
                <a:spcPct val="125000"/>
              </a:lnSpc>
              <a:buFont typeface="Wingdings" pitchFamily="2" charset="2"/>
              <a:buNone/>
            </a:pPr>
            <a:r>
              <a:rPr lang="zh-CN" altLang="en-US" dirty="0">
                <a:latin typeface="Times New Roman" panose="02020603050405020304" pitchFamily="18" charset="0"/>
              </a:rPr>
              <a:t>　</a:t>
            </a:r>
            <a:r>
              <a:rPr lang="zh-CN" altLang="en-US" sz="2400" dirty="0">
                <a:latin typeface="Times New Roman" panose="02020603050405020304" pitchFamily="18" charset="0"/>
              </a:rPr>
              <a:t> </a:t>
            </a:r>
            <a:r>
              <a:rPr lang="en-US" altLang="zh-CN" sz="2400" dirty="0">
                <a:latin typeface="Times New Roman" panose="02020603050405020304" pitchFamily="18" charset="0"/>
              </a:rPr>
              <a:t>- </a:t>
            </a:r>
            <a:r>
              <a:rPr lang="zh-CN" altLang="en-US" sz="2400" dirty="0">
                <a:latin typeface="Times New Roman" panose="02020603050405020304" pitchFamily="18" charset="0"/>
              </a:rPr>
              <a:t>反映前端访问的最新数据值</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a:extLst>
              <a:ext uri="{FF2B5EF4-FFF2-40B4-BE49-F238E27FC236}">
                <a16:creationId xmlns:a16="http://schemas.microsoft.com/office/drawing/2014/main" id="{2C5354A4-382B-377D-5006-2CA1A1F49678}"/>
              </a:ext>
            </a:extLst>
          </p:cNvPr>
          <p:cNvSpPr>
            <a:spLocks noGrp="1" noChangeArrowheads="1"/>
          </p:cNvSpPr>
          <p:nvPr>
            <p:ph type="title"/>
          </p:nvPr>
        </p:nvSpPr>
        <p:spPr>
          <a:xfrm>
            <a:off x="1042988" y="836613"/>
            <a:ext cx="6769100" cy="895350"/>
          </a:xfrm>
        </p:spPr>
        <p:txBody>
          <a:bodyPr/>
          <a:lstStyle/>
          <a:p>
            <a:pPr eaLnBrk="1" hangingPunct="1"/>
            <a:r>
              <a:rPr kumimoji="1" lang="zh-CN" altLang="en-US" b="1" dirty="0">
                <a:latin typeface="华文新魏" panose="02010800040101010101" pitchFamily="2" charset="-122"/>
              </a:rPr>
              <a:t>闲聊体系结构</a:t>
            </a:r>
          </a:p>
        </p:txBody>
      </p:sp>
      <p:sp>
        <p:nvSpPr>
          <p:cNvPr id="60418" name="Rectangle 3">
            <a:extLst>
              <a:ext uri="{FF2B5EF4-FFF2-40B4-BE49-F238E27FC236}">
                <a16:creationId xmlns:a16="http://schemas.microsoft.com/office/drawing/2014/main" id="{E437D73E-A97A-87D6-EC7C-F059C0AF8ECD}"/>
              </a:ext>
            </a:extLst>
          </p:cNvPr>
          <p:cNvSpPr>
            <a:spLocks noGrp="1" noChangeArrowheads="1"/>
          </p:cNvSpPr>
          <p:nvPr>
            <p:ph type="body" idx="1"/>
          </p:nvPr>
        </p:nvSpPr>
        <p:spPr>
          <a:xfrm>
            <a:off x="684213" y="1773238"/>
            <a:ext cx="8064500" cy="4752975"/>
          </a:xfrm>
          <a:noFill/>
        </p:spPr>
        <p:txBody>
          <a:bodyPr/>
          <a:lstStyle/>
          <a:p>
            <a:pPr marL="0" indent="0" eaLnBrk="1" hangingPunct="1">
              <a:buFont typeface="Wingdings" pitchFamily="2" charset="2"/>
              <a:buNone/>
            </a:pPr>
            <a:r>
              <a:rPr kumimoji="1" lang="zh-CN" altLang="en-US" sz="2800" b="1">
                <a:latin typeface="Times New Roman" panose="02020603050405020304" pitchFamily="18" charset="0"/>
              </a:rPr>
              <a:t>副本管理器状态</a:t>
            </a:r>
          </a:p>
        </p:txBody>
      </p:sp>
      <p:grpSp>
        <p:nvGrpSpPr>
          <p:cNvPr id="60419" name="Group 100">
            <a:extLst>
              <a:ext uri="{FF2B5EF4-FFF2-40B4-BE49-F238E27FC236}">
                <a16:creationId xmlns:a16="http://schemas.microsoft.com/office/drawing/2014/main" id="{A2E7010F-77CA-2A84-0C0C-3DD7F822B5E2}"/>
              </a:ext>
            </a:extLst>
          </p:cNvPr>
          <p:cNvGrpSpPr>
            <a:grpSpLocks noChangeAspect="1"/>
          </p:cNvGrpSpPr>
          <p:nvPr/>
        </p:nvGrpSpPr>
        <p:grpSpPr bwMode="auto">
          <a:xfrm>
            <a:off x="1555750" y="2411413"/>
            <a:ext cx="5969000" cy="4041775"/>
            <a:chOff x="637" y="1519"/>
            <a:chExt cx="4698" cy="3181"/>
          </a:xfrm>
        </p:grpSpPr>
        <p:sp>
          <p:nvSpPr>
            <p:cNvPr id="60420" name="Line 5">
              <a:extLst>
                <a:ext uri="{FF2B5EF4-FFF2-40B4-BE49-F238E27FC236}">
                  <a16:creationId xmlns:a16="http://schemas.microsoft.com/office/drawing/2014/main" id="{0AE379A9-4289-E478-4AC9-C3FBD6502F78}"/>
                </a:ext>
              </a:extLst>
            </p:cNvPr>
            <p:cNvSpPr>
              <a:spLocks noChangeAspect="1" noChangeShapeType="1"/>
            </p:cNvSpPr>
            <p:nvPr/>
          </p:nvSpPr>
          <p:spPr bwMode="auto">
            <a:xfrm>
              <a:off x="1961" y="4066"/>
              <a:ext cx="2313" cy="388"/>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21" name="Line 6">
              <a:extLst>
                <a:ext uri="{FF2B5EF4-FFF2-40B4-BE49-F238E27FC236}">
                  <a16:creationId xmlns:a16="http://schemas.microsoft.com/office/drawing/2014/main" id="{D89B43B4-EFB5-16DA-2488-24A55D9483B0}"/>
                </a:ext>
              </a:extLst>
            </p:cNvPr>
            <p:cNvSpPr>
              <a:spLocks noChangeAspect="1" noChangeShapeType="1"/>
            </p:cNvSpPr>
            <p:nvPr/>
          </p:nvSpPr>
          <p:spPr bwMode="auto">
            <a:xfrm flipV="1">
              <a:off x="2127" y="1618"/>
              <a:ext cx="2100" cy="57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22" name="Line 7">
              <a:extLst>
                <a:ext uri="{FF2B5EF4-FFF2-40B4-BE49-F238E27FC236}">
                  <a16:creationId xmlns:a16="http://schemas.microsoft.com/office/drawing/2014/main" id="{51B1FF4D-9F21-51BE-4F50-5996087FBD45}"/>
                </a:ext>
              </a:extLst>
            </p:cNvPr>
            <p:cNvSpPr>
              <a:spLocks noChangeAspect="1" noChangeShapeType="1"/>
            </p:cNvSpPr>
            <p:nvPr/>
          </p:nvSpPr>
          <p:spPr bwMode="auto">
            <a:xfrm>
              <a:off x="3353" y="4282"/>
              <a:ext cx="109" cy="16"/>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23" name="Line 8">
              <a:extLst>
                <a:ext uri="{FF2B5EF4-FFF2-40B4-BE49-F238E27FC236}">
                  <a16:creationId xmlns:a16="http://schemas.microsoft.com/office/drawing/2014/main" id="{97B11B2A-5E38-8EFB-7500-EF8E9A0B101A}"/>
                </a:ext>
              </a:extLst>
            </p:cNvPr>
            <p:cNvSpPr>
              <a:spLocks noChangeAspect="1" noChangeShapeType="1"/>
            </p:cNvSpPr>
            <p:nvPr/>
          </p:nvSpPr>
          <p:spPr bwMode="auto">
            <a:xfrm>
              <a:off x="3555" y="4313"/>
              <a:ext cx="123" cy="16"/>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24" name="Line 9">
              <a:extLst>
                <a:ext uri="{FF2B5EF4-FFF2-40B4-BE49-F238E27FC236}">
                  <a16:creationId xmlns:a16="http://schemas.microsoft.com/office/drawing/2014/main" id="{2421086B-74F4-5A8D-F3FF-2411BE44D616}"/>
                </a:ext>
              </a:extLst>
            </p:cNvPr>
            <p:cNvSpPr>
              <a:spLocks noChangeAspect="1" noChangeShapeType="1"/>
            </p:cNvSpPr>
            <p:nvPr/>
          </p:nvSpPr>
          <p:spPr bwMode="auto">
            <a:xfrm>
              <a:off x="3771" y="4344"/>
              <a:ext cx="109" cy="3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25" name="Line 10">
              <a:extLst>
                <a:ext uri="{FF2B5EF4-FFF2-40B4-BE49-F238E27FC236}">
                  <a16:creationId xmlns:a16="http://schemas.microsoft.com/office/drawing/2014/main" id="{C751058B-E2DA-403C-0DA1-1A43357CB5E5}"/>
                </a:ext>
              </a:extLst>
            </p:cNvPr>
            <p:cNvSpPr>
              <a:spLocks noChangeAspect="1" noChangeShapeType="1"/>
            </p:cNvSpPr>
            <p:nvPr/>
          </p:nvSpPr>
          <p:spPr bwMode="auto">
            <a:xfrm>
              <a:off x="3972" y="4390"/>
              <a:ext cx="124" cy="16"/>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26" name="Line 11">
              <a:extLst>
                <a:ext uri="{FF2B5EF4-FFF2-40B4-BE49-F238E27FC236}">
                  <a16:creationId xmlns:a16="http://schemas.microsoft.com/office/drawing/2014/main" id="{74245B7C-996C-7965-CA84-34B45B9803A1}"/>
                </a:ext>
              </a:extLst>
            </p:cNvPr>
            <p:cNvSpPr>
              <a:spLocks noChangeAspect="1" noChangeShapeType="1"/>
            </p:cNvSpPr>
            <p:nvPr/>
          </p:nvSpPr>
          <p:spPr bwMode="auto">
            <a:xfrm>
              <a:off x="3307" y="4298"/>
              <a:ext cx="139" cy="3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27" name="Line 12">
              <a:extLst>
                <a:ext uri="{FF2B5EF4-FFF2-40B4-BE49-F238E27FC236}">
                  <a16:creationId xmlns:a16="http://schemas.microsoft.com/office/drawing/2014/main" id="{FAAD4E09-05A3-096F-FA51-B1B07A93D693}"/>
                </a:ext>
              </a:extLst>
            </p:cNvPr>
            <p:cNvSpPr>
              <a:spLocks noChangeAspect="1" noChangeShapeType="1"/>
            </p:cNvSpPr>
            <p:nvPr/>
          </p:nvSpPr>
          <p:spPr bwMode="auto">
            <a:xfrm>
              <a:off x="3586" y="4359"/>
              <a:ext cx="139" cy="16"/>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28" name="Line 13">
              <a:extLst>
                <a:ext uri="{FF2B5EF4-FFF2-40B4-BE49-F238E27FC236}">
                  <a16:creationId xmlns:a16="http://schemas.microsoft.com/office/drawing/2014/main" id="{E26C018D-313D-FCF1-C34E-A10AD5ADEA96}"/>
                </a:ext>
              </a:extLst>
            </p:cNvPr>
            <p:cNvSpPr>
              <a:spLocks noChangeAspect="1" noChangeShapeType="1"/>
            </p:cNvSpPr>
            <p:nvPr/>
          </p:nvSpPr>
          <p:spPr bwMode="auto">
            <a:xfrm>
              <a:off x="3849" y="4406"/>
              <a:ext cx="46"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29" name="Rectangle 14">
              <a:extLst>
                <a:ext uri="{FF2B5EF4-FFF2-40B4-BE49-F238E27FC236}">
                  <a16:creationId xmlns:a16="http://schemas.microsoft.com/office/drawing/2014/main" id="{4B8EFF28-9AC5-B4BE-DA5F-C41105FD5F4F}"/>
                </a:ext>
              </a:extLst>
            </p:cNvPr>
            <p:cNvSpPr>
              <a:spLocks noChangeAspect="1" noChangeArrowheads="1"/>
            </p:cNvSpPr>
            <p:nvPr/>
          </p:nvSpPr>
          <p:spPr bwMode="auto">
            <a:xfrm>
              <a:off x="862" y="2394"/>
              <a:ext cx="4473" cy="1408"/>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60430" name="Rectangle 15">
              <a:extLst>
                <a:ext uri="{FF2B5EF4-FFF2-40B4-BE49-F238E27FC236}">
                  <a16:creationId xmlns:a16="http://schemas.microsoft.com/office/drawing/2014/main" id="{F8DED2A5-8383-DD74-AF58-1BA261FB6F3B}"/>
                </a:ext>
              </a:extLst>
            </p:cNvPr>
            <p:cNvSpPr>
              <a:spLocks noChangeAspect="1" noChangeArrowheads="1"/>
            </p:cNvSpPr>
            <p:nvPr/>
          </p:nvSpPr>
          <p:spPr bwMode="auto">
            <a:xfrm>
              <a:off x="1001" y="2750"/>
              <a:ext cx="1795" cy="61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60431" name="Rectangle 16">
              <a:extLst>
                <a:ext uri="{FF2B5EF4-FFF2-40B4-BE49-F238E27FC236}">
                  <a16:creationId xmlns:a16="http://schemas.microsoft.com/office/drawing/2014/main" id="{CDA519E4-76CA-8176-6B61-B9CE395431C6}"/>
                </a:ext>
              </a:extLst>
            </p:cNvPr>
            <p:cNvSpPr>
              <a:spLocks noChangeAspect="1" noChangeArrowheads="1"/>
            </p:cNvSpPr>
            <p:nvPr/>
          </p:nvSpPr>
          <p:spPr bwMode="auto">
            <a:xfrm>
              <a:off x="1001" y="2750"/>
              <a:ext cx="1811" cy="634"/>
            </a:xfrm>
            <a:prstGeom prst="rect">
              <a:avLst/>
            </a:prstGeom>
            <a:noFill/>
            <a:ln w="365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60432" name="Rectangle 17">
              <a:extLst>
                <a:ext uri="{FF2B5EF4-FFF2-40B4-BE49-F238E27FC236}">
                  <a16:creationId xmlns:a16="http://schemas.microsoft.com/office/drawing/2014/main" id="{15655366-BF99-64A3-B12E-FC2EF6EA859A}"/>
                </a:ext>
              </a:extLst>
            </p:cNvPr>
            <p:cNvSpPr>
              <a:spLocks noChangeAspect="1" noChangeArrowheads="1"/>
            </p:cNvSpPr>
            <p:nvPr/>
          </p:nvSpPr>
          <p:spPr bwMode="auto">
            <a:xfrm>
              <a:off x="3400" y="2750"/>
              <a:ext cx="1795" cy="61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60433" name="Rectangle 18">
              <a:extLst>
                <a:ext uri="{FF2B5EF4-FFF2-40B4-BE49-F238E27FC236}">
                  <a16:creationId xmlns:a16="http://schemas.microsoft.com/office/drawing/2014/main" id="{32DD9C19-348A-122E-B86D-CF07CD57FD20}"/>
                </a:ext>
              </a:extLst>
            </p:cNvPr>
            <p:cNvSpPr>
              <a:spLocks noChangeAspect="1" noChangeArrowheads="1"/>
            </p:cNvSpPr>
            <p:nvPr/>
          </p:nvSpPr>
          <p:spPr bwMode="auto">
            <a:xfrm>
              <a:off x="3400" y="2750"/>
              <a:ext cx="1811" cy="634"/>
            </a:xfrm>
            <a:prstGeom prst="rect">
              <a:avLst/>
            </a:prstGeom>
            <a:noFill/>
            <a:ln w="365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60434" name="Rectangle 19">
              <a:extLst>
                <a:ext uri="{FF2B5EF4-FFF2-40B4-BE49-F238E27FC236}">
                  <a16:creationId xmlns:a16="http://schemas.microsoft.com/office/drawing/2014/main" id="{3EF92A43-7A15-D1DB-20C7-FC3262D43332}"/>
                </a:ext>
              </a:extLst>
            </p:cNvPr>
            <p:cNvSpPr>
              <a:spLocks noChangeAspect="1" noChangeArrowheads="1"/>
            </p:cNvSpPr>
            <p:nvPr/>
          </p:nvSpPr>
          <p:spPr bwMode="auto">
            <a:xfrm>
              <a:off x="1063" y="2827"/>
              <a:ext cx="1161" cy="18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60435" name="Rectangle 20">
              <a:extLst>
                <a:ext uri="{FF2B5EF4-FFF2-40B4-BE49-F238E27FC236}">
                  <a16:creationId xmlns:a16="http://schemas.microsoft.com/office/drawing/2014/main" id="{4FB7CEAA-7FA4-2D64-06A2-21E6F238B3B0}"/>
                </a:ext>
              </a:extLst>
            </p:cNvPr>
            <p:cNvSpPr>
              <a:spLocks noChangeAspect="1" noChangeArrowheads="1"/>
            </p:cNvSpPr>
            <p:nvPr/>
          </p:nvSpPr>
          <p:spPr bwMode="auto">
            <a:xfrm>
              <a:off x="1063" y="2827"/>
              <a:ext cx="1176" cy="201"/>
            </a:xfrm>
            <a:prstGeom prst="rect">
              <a:avLst/>
            </a:prstGeom>
            <a:noFill/>
            <a:ln w="365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60436" name="Rectangle 21">
              <a:extLst>
                <a:ext uri="{FF2B5EF4-FFF2-40B4-BE49-F238E27FC236}">
                  <a16:creationId xmlns:a16="http://schemas.microsoft.com/office/drawing/2014/main" id="{3678C6C1-1BA4-723F-10A9-6338890FCFA7}"/>
                </a:ext>
              </a:extLst>
            </p:cNvPr>
            <p:cNvSpPr>
              <a:spLocks noChangeAspect="1" noChangeArrowheads="1"/>
            </p:cNvSpPr>
            <p:nvPr/>
          </p:nvSpPr>
          <p:spPr bwMode="auto">
            <a:xfrm>
              <a:off x="1335" y="2850"/>
              <a:ext cx="650"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spcBef>
                  <a:spcPct val="0"/>
                </a:spcBef>
                <a:buClrTx/>
                <a:buSzTx/>
                <a:buFontTx/>
                <a:buNone/>
              </a:pPr>
              <a:r>
                <a:rPr lang="zh-CN" altLang="en-GB" sz="1300" b="0">
                  <a:solidFill>
                    <a:srgbClr val="000000"/>
                  </a:solidFill>
                  <a:latin typeface="Arial" panose="020B0604020202020204" pitchFamily="34" charset="0"/>
                  <a:ea typeface="宋体" panose="02010600030101010101" pitchFamily="2" charset="-122"/>
                </a:rPr>
                <a:t>副本时间戳</a:t>
              </a:r>
              <a:endParaRPr lang="zh-CN" altLang="en-GB" sz="1300" b="0">
                <a:latin typeface="Times" pitchFamily="2" charset="0"/>
                <a:ea typeface="宋体" panose="02010600030101010101" pitchFamily="2" charset="-122"/>
              </a:endParaRPr>
            </a:p>
          </p:txBody>
        </p:sp>
        <p:sp>
          <p:nvSpPr>
            <p:cNvPr id="60437" name="Rectangle 23">
              <a:extLst>
                <a:ext uri="{FF2B5EF4-FFF2-40B4-BE49-F238E27FC236}">
                  <a16:creationId xmlns:a16="http://schemas.microsoft.com/office/drawing/2014/main" id="{10842343-82A1-3A4E-3C1B-F4E99E58A7F2}"/>
                </a:ext>
              </a:extLst>
            </p:cNvPr>
            <p:cNvSpPr>
              <a:spLocks noChangeAspect="1" noChangeArrowheads="1"/>
            </p:cNvSpPr>
            <p:nvPr/>
          </p:nvSpPr>
          <p:spPr bwMode="auto">
            <a:xfrm>
              <a:off x="1063" y="3075"/>
              <a:ext cx="1702" cy="24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60438" name="Rectangle 24">
              <a:extLst>
                <a:ext uri="{FF2B5EF4-FFF2-40B4-BE49-F238E27FC236}">
                  <a16:creationId xmlns:a16="http://schemas.microsoft.com/office/drawing/2014/main" id="{BA5F1F78-8C90-D05F-42D7-C4A5EE540440}"/>
                </a:ext>
              </a:extLst>
            </p:cNvPr>
            <p:cNvSpPr>
              <a:spLocks noChangeAspect="1" noChangeArrowheads="1"/>
            </p:cNvSpPr>
            <p:nvPr/>
          </p:nvSpPr>
          <p:spPr bwMode="auto">
            <a:xfrm>
              <a:off x="1063" y="3075"/>
              <a:ext cx="1718" cy="263"/>
            </a:xfrm>
            <a:prstGeom prst="rect">
              <a:avLst/>
            </a:prstGeom>
            <a:noFill/>
            <a:ln w="365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60439" name="Line 25">
              <a:extLst>
                <a:ext uri="{FF2B5EF4-FFF2-40B4-BE49-F238E27FC236}">
                  <a16:creationId xmlns:a16="http://schemas.microsoft.com/office/drawing/2014/main" id="{3C16F473-1808-4D3D-06BA-5A9601930ABD}"/>
                </a:ext>
              </a:extLst>
            </p:cNvPr>
            <p:cNvSpPr>
              <a:spLocks noChangeAspect="1" noChangeShapeType="1"/>
            </p:cNvSpPr>
            <p:nvPr/>
          </p:nvSpPr>
          <p:spPr bwMode="auto">
            <a:xfrm>
              <a:off x="1233" y="3075"/>
              <a:ext cx="1" cy="247"/>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40" name="Line 26">
              <a:extLst>
                <a:ext uri="{FF2B5EF4-FFF2-40B4-BE49-F238E27FC236}">
                  <a16:creationId xmlns:a16="http://schemas.microsoft.com/office/drawing/2014/main" id="{4C525B5A-CA49-B556-06F8-5419D2A197B5}"/>
                </a:ext>
              </a:extLst>
            </p:cNvPr>
            <p:cNvSpPr>
              <a:spLocks noChangeAspect="1" noChangeShapeType="1"/>
            </p:cNvSpPr>
            <p:nvPr/>
          </p:nvSpPr>
          <p:spPr bwMode="auto">
            <a:xfrm>
              <a:off x="1419" y="3075"/>
              <a:ext cx="1" cy="247"/>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41" name="Line 27">
              <a:extLst>
                <a:ext uri="{FF2B5EF4-FFF2-40B4-BE49-F238E27FC236}">
                  <a16:creationId xmlns:a16="http://schemas.microsoft.com/office/drawing/2014/main" id="{F46E4C25-843A-0F06-527E-F2A67D1FA026}"/>
                </a:ext>
              </a:extLst>
            </p:cNvPr>
            <p:cNvSpPr>
              <a:spLocks noChangeAspect="1" noChangeShapeType="1"/>
            </p:cNvSpPr>
            <p:nvPr/>
          </p:nvSpPr>
          <p:spPr bwMode="auto">
            <a:xfrm>
              <a:off x="1604" y="3075"/>
              <a:ext cx="1" cy="247"/>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42" name="Line 28">
              <a:extLst>
                <a:ext uri="{FF2B5EF4-FFF2-40B4-BE49-F238E27FC236}">
                  <a16:creationId xmlns:a16="http://schemas.microsoft.com/office/drawing/2014/main" id="{1FF12A73-728E-4F1A-AB55-67E06B2A019E}"/>
                </a:ext>
              </a:extLst>
            </p:cNvPr>
            <p:cNvSpPr>
              <a:spLocks noChangeAspect="1" noChangeShapeType="1"/>
            </p:cNvSpPr>
            <p:nvPr/>
          </p:nvSpPr>
          <p:spPr bwMode="auto">
            <a:xfrm>
              <a:off x="1806" y="3075"/>
              <a:ext cx="1" cy="247"/>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43" name="Line 29">
              <a:extLst>
                <a:ext uri="{FF2B5EF4-FFF2-40B4-BE49-F238E27FC236}">
                  <a16:creationId xmlns:a16="http://schemas.microsoft.com/office/drawing/2014/main" id="{B23030B6-E50A-63BF-8A0B-B4D593CE9B39}"/>
                </a:ext>
              </a:extLst>
            </p:cNvPr>
            <p:cNvSpPr>
              <a:spLocks noChangeAspect="1" noChangeShapeType="1"/>
            </p:cNvSpPr>
            <p:nvPr/>
          </p:nvSpPr>
          <p:spPr bwMode="auto">
            <a:xfrm>
              <a:off x="1976" y="3075"/>
              <a:ext cx="1" cy="247"/>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44" name="Line 30">
              <a:extLst>
                <a:ext uri="{FF2B5EF4-FFF2-40B4-BE49-F238E27FC236}">
                  <a16:creationId xmlns:a16="http://schemas.microsoft.com/office/drawing/2014/main" id="{FA437FF7-B5B2-0B9D-863D-FB966874E5F8}"/>
                </a:ext>
              </a:extLst>
            </p:cNvPr>
            <p:cNvSpPr>
              <a:spLocks noChangeAspect="1" noChangeShapeType="1"/>
            </p:cNvSpPr>
            <p:nvPr/>
          </p:nvSpPr>
          <p:spPr bwMode="auto">
            <a:xfrm>
              <a:off x="2177" y="3075"/>
              <a:ext cx="1" cy="247"/>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45" name="Line 31">
              <a:extLst>
                <a:ext uri="{FF2B5EF4-FFF2-40B4-BE49-F238E27FC236}">
                  <a16:creationId xmlns:a16="http://schemas.microsoft.com/office/drawing/2014/main" id="{1131E7EA-570F-405A-BB0D-F9DF90B62BD8}"/>
                </a:ext>
              </a:extLst>
            </p:cNvPr>
            <p:cNvSpPr>
              <a:spLocks noChangeAspect="1" noChangeShapeType="1"/>
            </p:cNvSpPr>
            <p:nvPr/>
          </p:nvSpPr>
          <p:spPr bwMode="auto">
            <a:xfrm>
              <a:off x="2363" y="3075"/>
              <a:ext cx="1" cy="247"/>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46" name="Line 32">
              <a:extLst>
                <a:ext uri="{FF2B5EF4-FFF2-40B4-BE49-F238E27FC236}">
                  <a16:creationId xmlns:a16="http://schemas.microsoft.com/office/drawing/2014/main" id="{A4E0E99C-5880-760D-4FD8-516DF920B348}"/>
                </a:ext>
              </a:extLst>
            </p:cNvPr>
            <p:cNvSpPr>
              <a:spLocks noChangeAspect="1" noChangeShapeType="1"/>
            </p:cNvSpPr>
            <p:nvPr/>
          </p:nvSpPr>
          <p:spPr bwMode="auto">
            <a:xfrm>
              <a:off x="2549" y="3075"/>
              <a:ext cx="1" cy="247"/>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47" name="Rectangle 33">
              <a:extLst>
                <a:ext uri="{FF2B5EF4-FFF2-40B4-BE49-F238E27FC236}">
                  <a16:creationId xmlns:a16="http://schemas.microsoft.com/office/drawing/2014/main" id="{86D771DC-B730-86B0-7811-01FDA3DEF2AD}"/>
                </a:ext>
              </a:extLst>
            </p:cNvPr>
            <p:cNvSpPr>
              <a:spLocks noChangeAspect="1" noChangeArrowheads="1"/>
            </p:cNvSpPr>
            <p:nvPr/>
          </p:nvSpPr>
          <p:spPr bwMode="auto">
            <a:xfrm>
              <a:off x="1605" y="3139"/>
              <a:ext cx="520" cy="15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spcBef>
                  <a:spcPct val="0"/>
                </a:spcBef>
                <a:buClrTx/>
                <a:buSzTx/>
                <a:buFontTx/>
                <a:buNone/>
              </a:pPr>
              <a:r>
                <a:rPr lang="zh-CN" altLang="en-GB" sz="1300" b="0">
                  <a:solidFill>
                    <a:srgbClr val="000000"/>
                  </a:solidFill>
                  <a:latin typeface="Arial" panose="020B0604020202020204" pitchFamily="34" charset="0"/>
                  <a:ea typeface="宋体" panose="02010600030101010101" pitchFamily="2" charset="-122"/>
                </a:rPr>
                <a:t>更新日志</a:t>
              </a:r>
              <a:endParaRPr lang="zh-CN" altLang="en-GB" sz="1300" b="0">
                <a:latin typeface="Times" pitchFamily="2" charset="0"/>
                <a:ea typeface="宋体" panose="02010600030101010101" pitchFamily="2" charset="-122"/>
              </a:endParaRPr>
            </a:p>
          </p:txBody>
        </p:sp>
        <p:sp>
          <p:nvSpPr>
            <p:cNvPr id="60448" name="Rectangle 34">
              <a:extLst>
                <a:ext uri="{FF2B5EF4-FFF2-40B4-BE49-F238E27FC236}">
                  <a16:creationId xmlns:a16="http://schemas.microsoft.com/office/drawing/2014/main" id="{5AAB635A-A261-19BF-09BC-A424CE82399C}"/>
                </a:ext>
              </a:extLst>
            </p:cNvPr>
            <p:cNvSpPr>
              <a:spLocks noChangeAspect="1" noChangeArrowheads="1"/>
            </p:cNvSpPr>
            <p:nvPr/>
          </p:nvSpPr>
          <p:spPr bwMode="auto">
            <a:xfrm>
              <a:off x="3462" y="2812"/>
              <a:ext cx="1145" cy="1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60449" name="Rectangle 35">
              <a:extLst>
                <a:ext uri="{FF2B5EF4-FFF2-40B4-BE49-F238E27FC236}">
                  <a16:creationId xmlns:a16="http://schemas.microsoft.com/office/drawing/2014/main" id="{13478D7A-02EC-4E91-FF43-49A337EC8C31}"/>
                </a:ext>
              </a:extLst>
            </p:cNvPr>
            <p:cNvSpPr>
              <a:spLocks noChangeAspect="1" noChangeArrowheads="1"/>
            </p:cNvSpPr>
            <p:nvPr/>
          </p:nvSpPr>
          <p:spPr bwMode="auto">
            <a:xfrm>
              <a:off x="3462" y="2790"/>
              <a:ext cx="1161" cy="201"/>
            </a:xfrm>
            <a:prstGeom prst="rect">
              <a:avLst/>
            </a:prstGeom>
            <a:noFill/>
            <a:ln w="365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60450" name="Rectangle 36">
              <a:extLst>
                <a:ext uri="{FF2B5EF4-FFF2-40B4-BE49-F238E27FC236}">
                  <a16:creationId xmlns:a16="http://schemas.microsoft.com/office/drawing/2014/main" id="{BAA96EF8-1675-F3C5-2FB3-FC2CED5EA83D}"/>
                </a:ext>
              </a:extLst>
            </p:cNvPr>
            <p:cNvSpPr>
              <a:spLocks noChangeAspect="1" noChangeArrowheads="1"/>
            </p:cNvSpPr>
            <p:nvPr/>
          </p:nvSpPr>
          <p:spPr bwMode="auto">
            <a:xfrm>
              <a:off x="3801" y="2813"/>
              <a:ext cx="519"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spcBef>
                  <a:spcPct val="0"/>
                </a:spcBef>
                <a:buClrTx/>
                <a:buSzTx/>
                <a:buFontTx/>
                <a:buNone/>
              </a:pPr>
              <a:r>
                <a:rPr lang="zh-CN" altLang="en-GB" sz="1300" b="0">
                  <a:solidFill>
                    <a:srgbClr val="000000"/>
                  </a:solidFill>
                  <a:latin typeface="Arial" panose="020B0604020202020204" pitchFamily="34" charset="0"/>
                  <a:ea typeface="宋体" panose="02010600030101010101" pitchFamily="2" charset="-122"/>
                </a:rPr>
                <a:t>值时间戳</a:t>
              </a:r>
              <a:endParaRPr lang="zh-CN" altLang="en-GB" sz="1300" b="0">
                <a:latin typeface="Times" pitchFamily="2" charset="0"/>
                <a:ea typeface="宋体" panose="02010600030101010101" pitchFamily="2" charset="-122"/>
              </a:endParaRPr>
            </a:p>
          </p:txBody>
        </p:sp>
        <p:sp>
          <p:nvSpPr>
            <p:cNvPr id="60451" name="Rectangle 39">
              <a:extLst>
                <a:ext uri="{FF2B5EF4-FFF2-40B4-BE49-F238E27FC236}">
                  <a16:creationId xmlns:a16="http://schemas.microsoft.com/office/drawing/2014/main" id="{6106DC05-DDBE-DE95-5748-81CFAAAA53BB}"/>
                </a:ext>
              </a:extLst>
            </p:cNvPr>
            <p:cNvSpPr>
              <a:spLocks noChangeAspect="1" noChangeArrowheads="1"/>
            </p:cNvSpPr>
            <p:nvPr/>
          </p:nvSpPr>
          <p:spPr bwMode="auto">
            <a:xfrm>
              <a:off x="3446" y="3044"/>
              <a:ext cx="1703" cy="2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60452" name="Rectangle 40">
              <a:extLst>
                <a:ext uri="{FF2B5EF4-FFF2-40B4-BE49-F238E27FC236}">
                  <a16:creationId xmlns:a16="http://schemas.microsoft.com/office/drawing/2014/main" id="{DB010F6C-891F-D9F2-0917-65BD2D311CE5}"/>
                </a:ext>
              </a:extLst>
            </p:cNvPr>
            <p:cNvSpPr>
              <a:spLocks noChangeAspect="1" noChangeArrowheads="1"/>
            </p:cNvSpPr>
            <p:nvPr/>
          </p:nvSpPr>
          <p:spPr bwMode="auto">
            <a:xfrm>
              <a:off x="3446" y="3044"/>
              <a:ext cx="1718" cy="278"/>
            </a:xfrm>
            <a:prstGeom prst="rect">
              <a:avLst/>
            </a:prstGeom>
            <a:noFill/>
            <a:ln w="365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60453" name="Rectangle 41">
              <a:extLst>
                <a:ext uri="{FF2B5EF4-FFF2-40B4-BE49-F238E27FC236}">
                  <a16:creationId xmlns:a16="http://schemas.microsoft.com/office/drawing/2014/main" id="{3F61D695-419B-7E14-86FB-B1153A406190}"/>
                </a:ext>
              </a:extLst>
            </p:cNvPr>
            <p:cNvSpPr>
              <a:spLocks noChangeAspect="1" noChangeArrowheads="1"/>
            </p:cNvSpPr>
            <p:nvPr/>
          </p:nvSpPr>
          <p:spPr bwMode="auto">
            <a:xfrm>
              <a:off x="4315" y="3100"/>
              <a:ext cx="130"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spcBef>
                  <a:spcPct val="0"/>
                </a:spcBef>
                <a:buClrTx/>
                <a:buSzTx/>
                <a:buFontTx/>
                <a:buNone/>
              </a:pPr>
              <a:r>
                <a:rPr lang="zh-CN" altLang="en-GB" sz="1300" b="0">
                  <a:solidFill>
                    <a:srgbClr val="000000"/>
                  </a:solidFill>
                  <a:latin typeface="Arial" panose="020B0604020202020204" pitchFamily="34" charset="0"/>
                  <a:ea typeface="宋体" panose="02010600030101010101" pitchFamily="2" charset="-122"/>
                </a:rPr>
                <a:t>值</a:t>
              </a:r>
              <a:endParaRPr lang="zh-CN" altLang="en-GB" sz="1300" b="0">
                <a:latin typeface="Times" pitchFamily="2" charset="0"/>
                <a:ea typeface="宋体" panose="02010600030101010101" pitchFamily="2" charset="-122"/>
              </a:endParaRPr>
            </a:p>
          </p:txBody>
        </p:sp>
        <p:sp>
          <p:nvSpPr>
            <p:cNvPr id="60454" name="Freeform 42">
              <a:extLst>
                <a:ext uri="{FF2B5EF4-FFF2-40B4-BE49-F238E27FC236}">
                  <a16:creationId xmlns:a16="http://schemas.microsoft.com/office/drawing/2014/main" id="{49B92356-BF22-13A6-D2FC-CC7304CBC64C}"/>
                </a:ext>
              </a:extLst>
            </p:cNvPr>
            <p:cNvSpPr>
              <a:spLocks noChangeAspect="1"/>
            </p:cNvSpPr>
            <p:nvPr/>
          </p:nvSpPr>
          <p:spPr bwMode="auto">
            <a:xfrm>
              <a:off x="3270" y="3168"/>
              <a:ext cx="77" cy="46"/>
            </a:xfrm>
            <a:custGeom>
              <a:avLst/>
              <a:gdLst>
                <a:gd name="T0" fmla="*/ 0 w 77"/>
                <a:gd name="T1" fmla="*/ 15 h 46"/>
                <a:gd name="T2" fmla="*/ 0 w 77"/>
                <a:gd name="T3" fmla="*/ 0 h 46"/>
                <a:gd name="T4" fmla="*/ 77 w 77"/>
                <a:gd name="T5" fmla="*/ 15 h 46"/>
                <a:gd name="T6" fmla="*/ 0 w 77"/>
                <a:gd name="T7" fmla="*/ 46 h 46"/>
                <a:gd name="T8" fmla="*/ 0 w 77"/>
                <a:gd name="T9" fmla="*/ 15 h 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7" h="46">
                  <a:moveTo>
                    <a:pt x="0" y="15"/>
                  </a:moveTo>
                  <a:lnTo>
                    <a:pt x="0" y="0"/>
                  </a:lnTo>
                  <a:lnTo>
                    <a:pt x="77" y="15"/>
                  </a:lnTo>
                  <a:lnTo>
                    <a:pt x="0" y="46"/>
                  </a:lnTo>
                  <a:lnTo>
                    <a:pt x="0" y="15"/>
                  </a:lnTo>
                  <a:close/>
                </a:path>
              </a:pathLst>
            </a:custGeom>
            <a:solidFill>
              <a:srgbClr val="000000"/>
            </a:solidFill>
            <a:ln w="36513">
              <a:solidFill>
                <a:srgbClr val="000000"/>
              </a:solidFill>
              <a:prstDash val="solid"/>
              <a:round/>
              <a:headEnd/>
              <a:tailEnd/>
            </a:ln>
          </p:spPr>
          <p:txBody>
            <a:bodyPr/>
            <a:lstStyle/>
            <a:p>
              <a:endParaRPr lang="zh-CN" altLang="en-US"/>
            </a:p>
          </p:txBody>
        </p:sp>
        <p:sp>
          <p:nvSpPr>
            <p:cNvPr id="60455" name="Line 43">
              <a:extLst>
                <a:ext uri="{FF2B5EF4-FFF2-40B4-BE49-F238E27FC236}">
                  <a16:creationId xmlns:a16="http://schemas.microsoft.com/office/drawing/2014/main" id="{A4475703-ACEB-36E6-680F-CB114488A4A7}"/>
                </a:ext>
              </a:extLst>
            </p:cNvPr>
            <p:cNvSpPr>
              <a:spLocks noChangeAspect="1" noChangeShapeType="1"/>
            </p:cNvSpPr>
            <p:nvPr/>
          </p:nvSpPr>
          <p:spPr bwMode="auto">
            <a:xfrm>
              <a:off x="2843" y="3183"/>
              <a:ext cx="427"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56" name="Freeform 44">
              <a:extLst>
                <a:ext uri="{FF2B5EF4-FFF2-40B4-BE49-F238E27FC236}">
                  <a16:creationId xmlns:a16="http://schemas.microsoft.com/office/drawing/2014/main" id="{FFAC90AA-810D-D800-3261-D070409DBF4C}"/>
                </a:ext>
              </a:extLst>
            </p:cNvPr>
            <p:cNvSpPr>
              <a:spLocks noChangeAspect="1"/>
            </p:cNvSpPr>
            <p:nvPr/>
          </p:nvSpPr>
          <p:spPr bwMode="auto">
            <a:xfrm>
              <a:off x="3276" y="3493"/>
              <a:ext cx="77" cy="77"/>
            </a:xfrm>
            <a:custGeom>
              <a:avLst/>
              <a:gdLst>
                <a:gd name="T0" fmla="*/ 15 w 77"/>
                <a:gd name="T1" fmla="*/ 15 h 77"/>
                <a:gd name="T2" fmla="*/ 31 w 77"/>
                <a:gd name="T3" fmla="*/ 0 h 77"/>
                <a:gd name="T4" fmla="*/ 77 w 77"/>
                <a:gd name="T5" fmla="*/ 77 h 77"/>
                <a:gd name="T6" fmla="*/ 0 w 77"/>
                <a:gd name="T7" fmla="*/ 31 h 77"/>
                <a:gd name="T8" fmla="*/ 15 w 77"/>
                <a:gd name="T9" fmla="*/ 15 h 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7" h="77">
                  <a:moveTo>
                    <a:pt x="15" y="15"/>
                  </a:moveTo>
                  <a:lnTo>
                    <a:pt x="31" y="0"/>
                  </a:lnTo>
                  <a:lnTo>
                    <a:pt x="77" y="77"/>
                  </a:lnTo>
                  <a:lnTo>
                    <a:pt x="0" y="31"/>
                  </a:lnTo>
                  <a:lnTo>
                    <a:pt x="15" y="15"/>
                  </a:lnTo>
                  <a:close/>
                </a:path>
              </a:pathLst>
            </a:custGeom>
            <a:solidFill>
              <a:srgbClr val="000000"/>
            </a:solidFill>
            <a:ln w="36513">
              <a:solidFill>
                <a:srgbClr val="000000"/>
              </a:solidFill>
              <a:prstDash val="solid"/>
              <a:round/>
              <a:headEnd/>
              <a:tailEnd/>
            </a:ln>
          </p:spPr>
          <p:txBody>
            <a:bodyPr/>
            <a:lstStyle/>
            <a:p>
              <a:endParaRPr lang="zh-CN" altLang="en-US"/>
            </a:p>
          </p:txBody>
        </p:sp>
        <p:sp>
          <p:nvSpPr>
            <p:cNvPr id="60457" name="Line 45">
              <a:extLst>
                <a:ext uri="{FF2B5EF4-FFF2-40B4-BE49-F238E27FC236}">
                  <a16:creationId xmlns:a16="http://schemas.microsoft.com/office/drawing/2014/main" id="{31B40729-E2F9-CB37-9F2E-ACF96E09A407}"/>
                </a:ext>
              </a:extLst>
            </p:cNvPr>
            <p:cNvSpPr>
              <a:spLocks noChangeAspect="1" noChangeShapeType="1"/>
            </p:cNvSpPr>
            <p:nvPr/>
          </p:nvSpPr>
          <p:spPr bwMode="auto">
            <a:xfrm>
              <a:off x="3168" y="3384"/>
              <a:ext cx="123" cy="124"/>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58" name="Rectangle 46">
              <a:extLst>
                <a:ext uri="{FF2B5EF4-FFF2-40B4-BE49-F238E27FC236}">
                  <a16:creationId xmlns:a16="http://schemas.microsoft.com/office/drawing/2014/main" id="{C38B7203-D746-991F-25A0-4092901C8438}"/>
                </a:ext>
              </a:extLst>
            </p:cNvPr>
            <p:cNvSpPr>
              <a:spLocks noChangeAspect="1" noChangeArrowheads="1"/>
            </p:cNvSpPr>
            <p:nvPr/>
          </p:nvSpPr>
          <p:spPr bwMode="auto">
            <a:xfrm>
              <a:off x="3415" y="3462"/>
              <a:ext cx="1533" cy="24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60459" name="Rectangle 47">
              <a:extLst>
                <a:ext uri="{FF2B5EF4-FFF2-40B4-BE49-F238E27FC236}">
                  <a16:creationId xmlns:a16="http://schemas.microsoft.com/office/drawing/2014/main" id="{50409C6E-AE1D-750D-E165-550B48A3765E}"/>
                </a:ext>
              </a:extLst>
            </p:cNvPr>
            <p:cNvSpPr>
              <a:spLocks noChangeAspect="1" noChangeArrowheads="1"/>
            </p:cNvSpPr>
            <p:nvPr/>
          </p:nvSpPr>
          <p:spPr bwMode="auto">
            <a:xfrm>
              <a:off x="3415" y="3462"/>
              <a:ext cx="1548" cy="263"/>
            </a:xfrm>
            <a:prstGeom prst="rect">
              <a:avLst/>
            </a:prstGeom>
            <a:noFill/>
            <a:ln w="365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60460" name="Rectangle 48">
              <a:extLst>
                <a:ext uri="{FF2B5EF4-FFF2-40B4-BE49-F238E27FC236}">
                  <a16:creationId xmlns:a16="http://schemas.microsoft.com/office/drawing/2014/main" id="{7A7AB0EA-82E4-6E66-F4ED-F4927E749B93}"/>
                </a:ext>
              </a:extLst>
            </p:cNvPr>
            <p:cNvSpPr>
              <a:spLocks noChangeAspect="1" noChangeArrowheads="1"/>
            </p:cNvSpPr>
            <p:nvPr/>
          </p:nvSpPr>
          <p:spPr bwMode="auto">
            <a:xfrm>
              <a:off x="3909" y="3503"/>
              <a:ext cx="650"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spcBef>
                  <a:spcPct val="0"/>
                </a:spcBef>
                <a:buClrTx/>
                <a:buSzTx/>
                <a:buFontTx/>
                <a:buNone/>
              </a:pPr>
              <a:r>
                <a:rPr lang="zh-CN" altLang="en-GB" sz="1300" b="0">
                  <a:solidFill>
                    <a:srgbClr val="000000"/>
                  </a:solidFill>
                  <a:latin typeface="Arial" panose="020B0604020202020204" pitchFamily="34" charset="0"/>
                  <a:ea typeface="宋体" panose="02010600030101010101" pitchFamily="2" charset="-122"/>
                </a:rPr>
                <a:t>执行操作表</a:t>
              </a:r>
              <a:endParaRPr lang="zh-CN" altLang="en-GB" sz="1300" b="0">
                <a:latin typeface="Times" pitchFamily="2" charset="0"/>
                <a:ea typeface="宋体" panose="02010600030101010101" pitchFamily="2" charset="-122"/>
              </a:endParaRPr>
            </a:p>
          </p:txBody>
        </p:sp>
        <p:sp>
          <p:nvSpPr>
            <p:cNvPr id="60461" name="Rectangle 49">
              <a:extLst>
                <a:ext uri="{FF2B5EF4-FFF2-40B4-BE49-F238E27FC236}">
                  <a16:creationId xmlns:a16="http://schemas.microsoft.com/office/drawing/2014/main" id="{ED49505B-56BC-4439-88A9-A52757C7B23E}"/>
                </a:ext>
              </a:extLst>
            </p:cNvPr>
            <p:cNvSpPr>
              <a:spLocks noChangeAspect="1" noChangeArrowheads="1"/>
            </p:cNvSpPr>
            <p:nvPr/>
          </p:nvSpPr>
          <p:spPr bwMode="auto">
            <a:xfrm>
              <a:off x="2924" y="3003"/>
              <a:ext cx="389"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spcBef>
                  <a:spcPct val="0"/>
                </a:spcBef>
                <a:buClrTx/>
                <a:buSzTx/>
                <a:buFontTx/>
                <a:buNone/>
              </a:pPr>
              <a:r>
                <a:rPr lang="zh-CN" altLang="en-GB" sz="1300" b="0">
                  <a:solidFill>
                    <a:srgbClr val="000000"/>
                  </a:solidFill>
                  <a:latin typeface="Arial" panose="020B0604020202020204" pitchFamily="34" charset="0"/>
                  <a:ea typeface="宋体" panose="02010600030101010101" pitchFamily="2" charset="-122"/>
                </a:rPr>
                <a:t>稳定的</a:t>
              </a:r>
              <a:endParaRPr lang="zh-CN" altLang="en-GB" sz="1300" b="0">
                <a:latin typeface="Times" pitchFamily="2" charset="0"/>
                <a:ea typeface="宋体" panose="02010600030101010101" pitchFamily="2" charset="-122"/>
              </a:endParaRPr>
            </a:p>
          </p:txBody>
        </p:sp>
        <p:sp>
          <p:nvSpPr>
            <p:cNvPr id="60462" name="Rectangle 50">
              <a:extLst>
                <a:ext uri="{FF2B5EF4-FFF2-40B4-BE49-F238E27FC236}">
                  <a16:creationId xmlns:a16="http://schemas.microsoft.com/office/drawing/2014/main" id="{695F18C4-26BA-0A10-C778-66B5C9CE6915}"/>
                </a:ext>
              </a:extLst>
            </p:cNvPr>
            <p:cNvSpPr>
              <a:spLocks noChangeAspect="1" noChangeArrowheads="1"/>
            </p:cNvSpPr>
            <p:nvPr/>
          </p:nvSpPr>
          <p:spPr bwMode="auto">
            <a:xfrm>
              <a:off x="2885" y="3219"/>
              <a:ext cx="260"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spcBef>
                  <a:spcPct val="0"/>
                </a:spcBef>
                <a:buClrTx/>
                <a:buSzTx/>
                <a:buFontTx/>
                <a:buNone/>
              </a:pPr>
              <a:r>
                <a:rPr lang="zh-CN" altLang="en-GB" sz="1300" b="0">
                  <a:solidFill>
                    <a:srgbClr val="000000"/>
                  </a:solidFill>
                  <a:latin typeface="Arial" panose="020B0604020202020204" pitchFamily="34" charset="0"/>
                  <a:ea typeface="宋体" panose="02010600030101010101" pitchFamily="2" charset="-122"/>
                </a:rPr>
                <a:t>更新</a:t>
              </a:r>
              <a:endParaRPr lang="zh-CN" altLang="en-GB" sz="1300" b="0">
                <a:latin typeface="Times" pitchFamily="2" charset="0"/>
                <a:ea typeface="宋体" panose="02010600030101010101" pitchFamily="2" charset="-122"/>
              </a:endParaRPr>
            </a:p>
          </p:txBody>
        </p:sp>
        <p:sp>
          <p:nvSpPr>
            <p:cNvPr id="60463" name="Freeform 51">
              <a:extLst>
                <a:ext uri="{FF2B5EF4-FFF2-40B4-BE49-F238E27FC236}">
                  <a16:creationId xmlns:a16="http://schemas.microsoft.com/office/drawing/2014/main" id="{EB8DC9DA-7980-DEF2-56CE-A632BE0AE825}"/>
                </a:ext>
              </a:extLst>
            </p:cNvPr>
            <p:cNvSpPr>
              <a:spLocks noChangeAspect="1"/>
            </p:cNvSpPr>
            <p:nvPr/>
          </p:nvSpPr>
          <p:spPr bwMode="auto">
            <a:xfrm>
              <a:off x="1929" y="2641"/>
              <a:ext cx="47" cy="78"/>
            </a:xfrm>
            <a:custGeom>
              <a:avLst/>
              <a:gdLst>
                <a:gd name="T0" fmla="*/ 16 w 47"/>
                <a:gd name="T1" fmla="*/ 0 h 78"/>
                <a:gd name="T2" fmla="*/ 47 w 47"/>
                <a:gd name="T3" fmla="*/ 0 h 78"/>
                <a:gd name="T4" fmla="*/ 16 w 47"/>
                <a:gd name="T5" fmla="*/ 78 h 78"/>
                <a:gd name="T6" fmla="*/ 0 w 47"/>
                <a:gd name="T7" fmla="*/ 0 h 78"/>
                <a:gd name="T8" fmla="*/ 16 w 47"/>
                <a:gd name="T9" fmla="*/ 0 h 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78">
                  <a:moveTo>
                    <a:pt x="16" y="0"/>
                  </a:moveTo>
                  <a:lnTo>
                    <a:pt x="47" y="0"/>
                  </a:lnTo>
                  <a:lnTo>
                    <a:pt x="16" y="78"/>
                  </a:lnTo>
                  <a:lnTo>
                    <a:pt x="0" y="0"/>
                  </a:lnTo>
                  <a:lnTo>
                    <a:pt x="16" y="0"/>
                  </a:lnTo>
                  <a:close/>
                </a:path>
              </a:pathLst>
            </a:custGeom>
            <a:solidFill>
              <a:srgbClr val="000000"/>
            </a:solidFill>
            <a:ln w="36513">
              <a:solidFill>
                <a:srgbClr val="000000"/>
              </a:solidFill>
              <a:prstDash val="solid"/>
              <a:round/>
              <a:headEnd/>
              <a:tailEnd/>
            </a:ln>
          </p:spPr>
          <p:txBody>
            <a:bodyPr/>
            <a:lstStyle/>
            <a:p>
              <a:endParaRPr lang="zh-CN" altLang="en-US"/>
            </a:p>
          </p:txBody>
        </p:sp>
        <p:sp>
          <p:nvSpPr>
            <p:cNvPr id="60464" name="Line 52">
              <a:extLst>
                <a:ext uri="{FF2B5EF4-FFF2-40B4-BE49-F238E27FC236}">
                  <a16:creationId xmlns:a16="http://schemas.microsoft.com/office/drawing/2014/main" id="{771F4DE3-DFA2-5ECC-6ADE-BE42940D28EE}"/>
                </a:ext>
              </a:extLst>
            </p:cNvPr>
            <p:cNvSpPr>
              <a:spLocks noChangeAspect="1" noChangeShapeType="1"/>
            </p:cNvSpPr>
            <p:nvPr/>
          </p:nvSpPr>
          <p:spPr bwMode="auto">
            <a:xfrm>
              <a:off x="1945" y="1682"/>
              <a:ext cx="1" cy="944"/>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65" name="Freeform 53">
              <a:extLst>
                <a:ext uri="{FF2B5EF4-FFF2-40B4-BE49-F238E27FC236}">
                  <a16:creationId xmlns:a16="http://schemas.microsoft.com/office/drawing/2014/main" id="{23329A4A-C9FA-8F1B-0B12-DEF1838912CA}"/>
                </a:ext>
              </a:extLst>
            </p:cNvPr>
            <p:cNvSpPr>
              <a:spLocks noChangeAspect="1"/>
            </p:cNvSpPr>
            <p:nvPr/>
          </p:nvSpPr>
          <p:spPr bwMode="auto">
            <a:xfrm>
              <a:off x="1326" y="3431"/>
              <a:ext cx="46" cy="93"/>
            </a:xfrm>
            <a:custGeom>
              <a:avLst/>
              <a:gdLst>
                <a:gd name="T0" fmla="*/ 31 w 46"/>
                <a:gd name="T1" fmla="*/ 77 h 93"/>
                <a:gd name="T2" fmla="*/ 0 w 46"/>
                <a:gd name="T3" fmla="*/ 77 h 93"/>
                <a:gd name="T4" fmla="*/ 46 w 46"/>
                <a:gd name="T5" fmla="*/ 0 h 93"/>
                <a:gd name="T6" fmla="*/ 46 w 46"/>
                <a:gd name="T7" fmla="*/ 93 h 93"/>
                <a:gd name="T8" fmla="*/ 31 w 46"/>
                <a:gd name="T9" fmla="*/ 77 h 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 h="93">
                  <a:moveTo>
                    <a:pt x="31" y="77"/>
                  </a:moveTo>
                  <a:lnTo>
                    <a:pt x="0" y="77"/>
                  </a:lnTo>
                  <a:lnTo>
                    <a:pt x="46" y="0"/>
                  </a:lnTo>
                  <a:lnTo>
                    <a:pt x="46" y="93"/>
                  </a:lnTo>
                  <a:lnTo>
                    <a:pt x="31" y="77"/>
                  </a:lnTo>
                  <a:close/>
                </a:path>
              </a:pathLst>
            </a:custGeom>
            <a:solidFill>
              <a:srgbClr val="000000"/>
            </a:solidFill>
            <a:ln w="36513">
              <a:solidFill>
                <a:srgbClr val="000000"/>
              </a:solidFill>
              <a:prstDash val="solid"/>
              <a:round/>
              <a:headEnd/>
              <a:tailEnd/>
            </a:ln>
          </p:spPr>
          <p:txBody>
            <a:bodyPr/>
            <a:lstStyle/>
            <a:p>
              <a:endParaRPr lang="zh-CN" altLang="en-US"/>
            </a:p>
          </p:txBody>
        </p:sp>
        <p:sp>
          <p:nvSpPr>
            <p:cNvPr id="60466" name="Line 54">
              <a:extLst>
                <a:ext uri="{FF2B5EF4-FFF2-40B4-BE49-F238E27FC236}">
                  <a16:creationId xmlns:a16="http://schemas.microsoft.com/office/drawing/2014/main" id="{2BBE6A4F-451B-B2A7-6905-09781326933B}"/>
                </a:ext>
              </a:extLst>
            </p:cNvPr>
            <p:cNvSpPr>
              <a:spLocks noChangeAspect="1" noChangeShapeType="1"/>
            </p:cNvSpPr>
            <p:nvPr/>
          </p:nvSpPr>
          <p:spPr bwMode="auto">
            <a:xfrm flipV="1">
              <a:off x="1063" y="3524"/>
              <a:ext cx="294" cy="1006"/>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67" name="Freeform 55">
              <a:extLst>
                <a:ext uri="{FF2B5EF4-FFF2-40B4-BE49-F238E27FC236}">
                  <a16:creationId xmlns:a16="http://schemas.microsoft.com/office/drawing/2014/main" id="{26B95415-5444-1ABE-7B22-F23962397D06}"/>
                </a:ext>
              </a:extLst>
            </p:cNvPr>
            <p:cNvSpPr>
              <a:spLocks noChangeAspect="1"/>
            </p:cNvSpPr>
            <p:nvPr/>
          </p:nvSpPr>
          <p:spPr bwMode="auto">
            <a:xfrm>
              <a:off x="1620" y="3431"/>
              <a:ext cx="46" cy="77"/>
            </a:xfrm>
            <a:custGeom>
              <a:avLst/>
              <a:gdLst>
                <a:gd name="T0" fmla="*/ 15 w 46"/>
                <a:gd name="T1" fmla="*/ 77 h 77"/>
                <a:gd name="T2" fmla="*/ 0 w 46"/>
                <a:gd name="T3" fmla="*/ 77 h 77"/>
                <a:gd name="T4" fmla="*/ 0 w 46"/>
                <a:gd name="T5" fmla="*/ 0 h 77"/>
                <a:gd name="T6" fmla="*/ 46 w 46"/>
                <a:gd name="T7" fmla="*/ 62 h 77"/>
                <a:gd name="T8" fmla="*/ 15 w 46"/>
                <a:gd name="T9" fmla="*/ 77 h 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 h="77">
                  <a:moveTo>
                    <a:pt x="15" y="77"/>
                  </a:moveTo>
                  <a:lnTo>
                    <a:pt x="0" y="77"/>
                  </a:lnTo>
                  <a:lnTo>
                    <a:pt x="0" y="0"/>
                  </a:lnTo>
                  <a:lnTo>
                    <a:pt x="46" y="62"/>
                  </a:lnTo>
                  <a:lnTo>
                    <a:pt x="15" y="77"/>
                  </a:lnTo>
                  <a:close/>
                </a:path>
              </a:pathLst>
            </a:custGeom>
            <a:solidFill>
              <a:srgbClr val="000000"/>
            </a:solidFill>
            <a:ln w="36513">
              <a:solidFill>
                <a:srgbClr val="000000"/>
              </a:solidFill>
              <a:prstDash val="solid"/>
              <a:round/>
              <a:headEnd/>
              <a:tailEnd/>
            </a:ln>
          </p:spPr>
          <p:txBody>
            <a:bodyPr/>
            <a:lstStyle/>
            <a:p>
              <a:endParaRPr lang="zh-CN" altLang="en-US"/>
            </a:p>
          </p:txBody>
        </p:sp>
        <p:sp>
          <p:nvSpPr>
            <p:cNvPr id="60468" name="Line 56">
              <a:extLst>
                <a:ext uri="{FF2B5EF4-FFF2-40B4-BE49-F238E27FC236}">
                  <a16:creationId xmlns:a16="http://schemas.microsoft.com/office/drawing/2014/main" id="{B761A649-042E-287C-ED5E-504768988171}"/>
                </a:ext>
              </a:extLst>
            </p:cNvPr>
            <p:cNvSpPr>
              <a:spLocks noChangeAspect="1" noChangeShapeType="1"/>
            </p:cNvSpPr>
            <p:nvPr/>
          </p:nvSpPr>
          <p:spPr bwMode="auto">
            <a:xfrm flipH="1" flipV="1">
              <a:off x="1651" y="3508"/>
              <a:ext cx="371" cy="1006"/>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69" name="Rectangle 57">
              <a:extLst>
                <a:ext uri="{FF2B5EF4-FFF2-40B4-BE49-F238E27FC236}">
                  <a16:creationId xmlns:a16="http://schemas.microsoft.com/office/drawing/2014/main" id="{9FD9D8CD-D8ED-5BC3-AB1B-9960465EA965}"/>
                </a:ext>
              </a:extLst>
            </p:cNvPr>
            <p:cNvSpPr>
              <a:spLocks noChangeAspect="1" noChangeArrowheads="1"/>
            </p:cNvSpPr>
            <p:nvPr/>
          </p:nvSpPr>
          <p:spPr bwMode="auto">
            <a:xfrm>
              <a:off x="1302" y="4104"/>
              <a:ext cx="260"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spcBef>
                  <a:spcPct val="0"/>
                </a:spcBef>
                <a:buClrTx/>
                <a:buSzTx/>
                <a:buFontTx/>
                <a:buNone/>
              </a:pPr>
              <a:r>
                <a:rPr lang="zh-CN" altLang="en-GB" sz="1300" b="0">
                  <a:solidFill>
                    <a:srgbClr val="000000"/>
                  </a:solidFill>
                  <a:latin typeface="Arial" panose="020B0604020202020204" pitchFamily="34" charset="0"/>
                  <a:ea typeface="宋体" panose="02010600030101010101" pitchFamily="2" charset="-122"/>
                </a:rPr>
                <a:t>更新</a:t>
              </a:r>
              <a:endParaRPr lang="zh-CN" altLang="en-GB" sz="1300" b="0">
                <a:latin typeface="Times" pitchFamily="2" charset="0"/>
                <a:ea typeface="宋体" panose="02010600030101010101" pitchFamily="2" charset="-122"/>
              </a:endParaRPr>
            </a:p>
          </p:txBody>
        </p:sp>
        <p:sp>
          <p:nvSpPr>
            <p:cNvPr id="60470" name="Rectangle 58">
              <a:extLst>
                <a:ext uri="{FF2B5EF4-FFF2-40B4-BE49-F238E27FC236}">
                  <a16:creationId xmlns:a16="http://schemas.microsoft.com/office/drawing/2014/main" id="{677E898C-7416-21BA-1A7F-F63E5016A73F}"/>
                </a:ext>
              </a:extLst>
            </p:cNvPr>
            <p:cNvSpPr>
              <a:spLocks noChangeAspect="1" noChangeArrowheads="1"/>
            </p:cNvSpPr>
            <p:nvPr/>
          </p:nvSpPr>
          <p:spPr bwMode="auto">
            <a:xfrm>
              <a:off x="637" y="1875"/>
              <a:ext cx="636"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spcBef>
                  <a:spcPct val="0"/>
                </a:spcBef>
                <a:buClrTx/>
                <a:buSzTx/>
                <a:buFontTx/>
                <a:buNone/>
              </a:pPr>
              <a:r>
                <a:rPr lang="en-GB" altLang="zh-CN" sz="1300" b="0">
                  <a:solidFill>
                    <a:srgbClr val="000000"/>
                  </a:solidFill>
                  <a:latin typeface="Arial" panose="020B0604020202020204" pitchFamily="34" charset="0"/>
                  <a:ea typeface="宋体" panose="02010600030101010101" pitchFamily="2" charset="-122"/>
                </a:rPr>
                <a:t>gossip</a:t>
              </a:r>
              <a:r>
                <a:rPr lang="zh-CN" altLang="en-GB" sz="1300" b="0">
                  <a:solidFill>
                    <a:srgbClr val="000000"/>
                  </a:solidFill>
                  <a:latin typeface="Arial" panose="020B0604020202020204" pitchFamily="34" charset="0"/>
                  <a:ea typeface="宋体" panose="02010600030101010101" pitchFamily="2" charset="-122"/>
                </a:rPr>
                <a:t>消息</a:t>
              </a:r>
              <a:endParaRPr lang="zh-CN" altLang="en-GB" sz="1300" b="0">
                <a:latin typeface="Times" pitchFamily="2" charset="0"/>
                <a:ea typeface="宋体" panose="02010600030101010101" pitchFamily="2" charset="-122"/>
              </a:endParaRPr>
            </a:p>
          </p:txBody>
        </p:sp>
        <p:sp>
          <p:nvSpPr>
            <p:cNvPr id="60471" name="Rectangle 60">
              <a:extLst>
                <a:ext uri="{FF2B5EF4-FFF2-40B4-BE49-F238E27FC236}">
                  <a16:creationId xmlns:a16="http://schemas.microsoft.com/office/drawing/2014/main" id="{BB2EFA70-7E3F-13DA-1359-074A56D69526}"/>
                </a:ext>
              </a:extLst>
            </p:cNvPr>
            <p:cNvSpPr>
              <a:spLocks noChangeAspect="1" noChangeArrowheads="1"/>
            </p:cNvSpPr>
            <p:nvPr/>
          </p:nvSpPr>
          <p:spPr bwMode="auto">
            <a:xfrm>
              <a:off x="862" y="4359"/>
              <a:ext cx="340" cy="3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60472" name="Rectangle 61">
              <a:extLst>
                <a:ext uri="{FF2B5EF4-FFF2-40B4-BE49-F238E27FC236}">
                  <a16:creationId xmlns:a16="http://schemas.microsoft.com/office/drawing/2014/main" id="{58A5B0BF-3131-C025-7E57-686B558825DC}"/>
                </a:ext>
              </a:extLst>
            </p:cNvPr>
            <p:cNvSpPr>
              <a:spLocks noChangeAspect="1" noChangeArrowheads="1"/>
            </p:cNvSpPr>
            <p:nvPr/>
          </p:nvSpPr>
          <p:spPr bwMode="auto">
            <a:xfrm>
              <a:off x="862" y="4359"/>
              <a:ext cx="355" cy="341"/>
            </a:xfrm>
            <a:prstGeom prst="rect">
              <a:avLst/>
            </a:prstGeom>
            <a:noFill/>
            <a:ln w="365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60473" name="Rectangle 62">
              <a:extLst>
                <a:ext uri="{FF2B5EF4-FFF2-40B4-BE49-F238E27FC236}">
                  <a16:creationId xmlns:a16="http://schemas.microsoft.com/office/drawing/2014/main" id="{F72C0E78-15ED-A8A0-BFA7-80291AD0FBB2}"/>
                </a:ext>
              </a:extLst>
            </p:cNvPr>
            <p:cNvSpPr>
              <a:spLocks noChangeAspect="1" noChangeArrowheads="1"/>
            </p:cNvSpPr>
            <p:nvPr/>
          </p:nvSpPr>
          <p:spPr bwMode="auto">
            <a:xfrm>
              <a:off x="956" y="4448"/>
              <a:ext cx="166"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spcBef>
                  <a:spcPct val="0"/>
                </a:spcBef>
                <a:buClrTx/>
                <a:buSzTx/>
                <a:buFontTx/>
                <a:buNone/>
              </a:pPr>
              <a:r>
                <a:rPr lang="en-GB" altLang="zh-CN" sz="1300" b="0">
                  <a:solidFill>
                    <a:srgbClr val="000000"/>
                  </a:solidFill>
                  <a:latin typeface="Arial" panose="020B0604020202020204" pitchFamily="34" charset="0"/>
                  <a:ea typeface="宋体" panose="02010600030101010101" pitchFamily="2" charset="-122"/>
                </a:rPr>
                <a:t>FE</a:t>
              </a:r>
              <a:endParaRPr lang="en-GB" altLang="zh-CN" sz="1300" b="0">
                <a:latin typeface="Times" pitchFamily="2" charset="0"/>
                <a:ea typeface="宋体" panose="02010600030101010101" pitchFamily="2" charset="-122"/>
              </a:endParaRPr>
            </a:p>
          </p:txBody>
        </p:sp>
        <p:sp>
          <p:nvSpPr>
            <p:cNvPr id="60474" name="Rectangle 63">
              <a:extLst>
                <a:ext uri="{FF2B5EF4-FFF2-40B4-BE49-F238E27FC236}">
                  <a16:creationId xmlns:a16="http://schemas.microsoft.com/office/drawing/2014/main" id="{0E6DAA62-D809-DEEB-C91F-6E01F1A7FA55}"/>
                </a:ext>
              </a:extLst>
            </p:cNvPr>
            <p:cNvSpPr>
              <a:spLocks noChangeAspect="1" noChangeArrowheads="1"/>
            </p:cNvSpPr>
            <p:nvPr/>
          </p:nvSpPr>
          <p:spPr bwMode="auto">
            <a:xfrm>
              <a:off x="1806" y="2177"/>
              <a:ext cx="325" cy="124"/>
            </a:xfrm>
            <a:prstGeom prst="rect">
              <a:avLst/>
            </a:prstGeom>
            <a:noFill/>
            <a:ln w="365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60475" name="Rectangle 64">
              <a:extLst>
                <a:ext uri="{FF2B5EF4-FFF2-40B4-BE49-F238E27FC236}">
                  <a16:creationId xmlns:a16="http://schemas.microsoft.com/office/drawing/2014/main" id="{66808703-BDA7-23F8-B4A7-70CECB3CA0B4}"/>
                </a:ext>
              </a:extLst>
            </p:cNvPr>
            <p:cNvSpPr>
              <a:spLocks noChangeAspect="1" noChangeArrowheads="1"/>
            </p:cNvSpPr>
            <p:nvPr/>
          </p:nvSpPr>
          <p:spPr bwMode="auto">
            <a:xfrm>
              <a:off x="1666" y="3942"/>
              <a:ext cx="294" cy="123"/>
            </a:xfrm>
            <a:prstGeom prst="rect">
              <a:avLst/>
            </a:prstGeom>
            <a:noFill/>
            <a:ln w="365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60476" name="Rectangle 65">
              <a:extLst>
                <a:ext uri="{FF2B5EF4-FFF2-40B4-BE49-F238E27FC236}">
                  <a16:creationId xmlns:a16="http://schemas.microsoft.com/office/drawing/2014/main" id="{D67E6952-1CE6-698E-6844-35149311D0CE}"/>
                </a:ext>
              </a:extLst>
            </p:cNvPr>
            <p:cNvSpPr>
              <a:spLocks noChangeAspect="1" noChangeArrowheads="1"/>
            </p:cNvSpPr>
            <p:nvPr/>
          </p:nvSpPr>
          <p:spPr bwMode="auto">
            <a:xfrm>
              <a:off x="2641" y="1620"/>
              <a:ext cx="1564" cy="3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60477" name="Rectangle 66">
              <a:extLst>
                <a:ext uri="{FF2B5EF4-FFF2-40B4-BE49-F238E27FC236}">
                  <a16:creationId xmlns:a16="http://schemas.microsoft.com/office/drawing/2014/main" id="{1DBE4091-5F79-AAFC-B439-B5BCC948D9D6}"/>
                </a:ext>
              </a:extLst>
            </p:cNvPr>
            <p:cNvSpPr>
              <a:spLocks noChangeAspect="1" noChangeArrowheads="1"/>
            </p:cNvSpPr>
            <p:nvPr/>
          </p:nvSpPr>
          <p:spPr bwMode="auto">
            <a:xfrm>
              <a:off x="2641" y="1620"/>
              <a:ext cx="1579" cy="325"/>
            </a:xfrm>
            <a:prstGeom prst="rect">
              <a:avLst/>
            </a:prstGeom>
            <a:noFill/>
            <a:ln w="365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60478" name="Line 67">
              <a:extLst>
                <a:ext uri="{FF2B5EF4-FFF2-40B4-BE49-F238E27FC236}">
                  <a16:creationId xmlns:a16="http://schemas.microsoft.com/office/drawing/2014/main" id="{DCC9BC6E-B087-F624-EAD2-A7A75C4D3587}"/>
                </a:ext>
              </a:extLst>
            </p:cNvPr>
            <p:cNvSpPr>
              <a:spLocks noChangeAspect="1" noChangeShapeType="1"/>
            </p:cNvSpPr>
            <p:nvPr/>
          </p:nvSpPr>
          <p:spPr bwMode="auto">
            <a:xfrm>
              <a:off x="3353" y="1619"/>
              <a:ext cx="1" cy="310"/>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79" name="Rectangle 68">
              <a:extLst>
                <a:ext uri="{FF2B5EF4-FFF2-40B4-BE49-F238E27FC236}">
                  <a16:creationId xmlns:a16="http://schemas.microsoft.com/office/drawing/2014/main" id="{A2D0C169-BD8B-D268-24E5-65C1E4A070B9}"/>
                </a:ext>
              </a:extLst>
            </p:cNvPr>
            <p:cNvSpPr>
              <a:spLocks noChangeAspect="1" noChangeArrowheads="1"/>
            </p:cNvSpPr>
            <p:nvPr/>
          </p:nvSpPr>
          <p:spPr bwMode="auto">
            <a:xfrm>
              <a:off x="2675" y="1689"/>
              <a:ext cx="650"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spcBef>
                  <a:spcPct val="0"/>
                </a:spcBef>
                <a:buClrTx/>
                <a:buSzTx/>
                <a:buFontTx/>
                <a:buNone/>
              </a:pPr>
              <a:r>
                <a:rPr lang="zh-CN" altLang="en-GB" sz="1300" b="0">
                  <a:solidFill>
                    <a:srgbClr val="000000"/>
                  </a:solidFill>
                  <a:latin typeface="Arial" panose="020B0604020202020204" pitchFamily="34" charset="0"/>
                  <a:ea typeface="宋体" panose="02010600030101010101" pitchFamily="2" charset="-122"/>
                </a:rPr>
                <a:t>副本时间戳</a:t>
              </a:r>
              <a:endParaRPr lang="zh-CN" altLang="en-GB" sz="1300" b="0">
                <a:latin typeface="Times" pitchFamily="2" charset="0"/>
                <a:ea typeface="宋体" panose="02010600030101010101" pitchFamily="2" charset="-122"/>
              </a:endParaRPr>
            </a:p>
          </p:txBody>
        </p:sp>
        <p:sp>
          <p:nvSpPr>
            <p:cNvPr id="60480" name="Rectangle 70">
              <a:extLst>
                <a:ext uri="{FF2B5EF4-FFF2-40B4-BE49-F238E27FC236}">
                  <a16:creationId xmlns:a16="http://schemas.microsoft.com/office/drawing/2014/main" id="{D09337EB-E268-2F0E-678C-89D5920B972E}"/>
                </a:ext>
              </a:extLst>
            </p:cNvPr>
            <p:cNvSpPr>
              <a:spLocks noChangeAspect="1" noChangeArrowheads="1"/>
            </p:cNvSpPr>
            <p:nvPr/>
          </p:nvSpPr>
          <p:spPr bwMode="auto">
            <a:xfrm>
              <a:off x="3496" y="1695"/>
              <a:ext cx="520"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spcBef>
                  <a:spcPct val="0"/>
                </a:spcBef>
                <a:buClrTx/>
                <a:buSzTx/>
                <a:buFontTx/>
                <a:buNone/>
              </a:pPr>
              <a:r>
                <a:rPr lang="zh-CN" altLang="en-GB" sz="1300" b="0">
                  <a:latin typeface="Arial" panose="020B0604020202020204" pitchFamily="34" charset="0"/>
                  <a:ea typeface="宋体" panose="02010600030101010101" pitchFamily="2" charset="-122"/>
                </a:rPr>
                <a:t>副本日志</a:t>
              </a:r>
              <a:endParaRPr lang="zh-CN" altLang="en-GB" sz="1300" b="0">
                <a:latin typeface="Times" pitchFamily="2" charset="0"/>
                <a:ea typeface="宋体" panose="02010600030101010101" pitchFamily="2" charset="-122"/>
              </a:endParaRPr>
            </a:p>
          </p:txBody>
        </p:sp>
        <p:sp>
          <p:nvSpPr>
            <p:cNvPr id="60481" name="Rectangle 71">
              <a:extLst>
                <a:ext uri="{FF2B5EF4-FFF2-40B4-BE49-F238E27FC236}">
                  <a16:creationId xmlns:a16="http://schemas.microsoft.com/office/drawing/2014/main" id="{F541176F-F4F9-B23D-50B6-7C3382D06E36}"/>
                </a:ext>
              </a:extLst>
            </p:cNvPr>
            <p:cNvSpPr>
              <a:spLocks noChangeAspect="1" noChangeArrowheads="1"/>
            </p:cNvSpPr>
            <p:nvPr/>
          </p:nvSpPr>
          <p:spPr bwMode="auto">
            <a:xfrm>
              <a:off x="2456" y="4251"/>
              <a:ext cx="1795" cy="18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60482" name="Rectangle 72">
              <a:extLst>
                <a:ext uri="{FF2B5EF4-FFF2-40B4-BE49-F238E27FC236}">
                  <a16:creationId xmlns:a16="http://schemas.microsoft.com/office/drawing/2014/main" id="{16961435-2D75-1B89-8FC9-3C65FE03196B}"/>
                </a:ext>
              </a:extLst>
            </p:cNvPr>
            <p:cNvSpPr>
              <a:spLocks noChangeAspect="1" noChangeArrowheads="1"/>
            </p:cNvSpPr>
            <p:nvPr/>
          </p:nvSpPr>
          <p:spPr bwMode="auto">
            <a:xfrm>
              <a:off x="2456" y="4251"/>
              <a:ext cx="1811" cy="201"/>
            </a:xfrm>
            <a:prstGeom prst="rect">
              <a:avLst/>
            </a:prstGeom>
            <a:noFill/>
            <a:ln w="365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60483" name="Line 73">
              <a:extLst>
                <a:ext uri="{FF2B5EF4-FFF2-40B4-BE49-F238E27FC236}">
                  <a16:creationId xmlns:a16="http://schemas.microsoft.com/office/drawing/2014/main" id="{A4753C2B-2130-7B67-014B-17036E7F8AC5}"/>
                </a:ext>
              </a:extLst>
            </p:cNvPr>
            <p:cNvSpPr>
              <a:spLocks noChangeAspect="1" noChangeShapeType="1"/>
            </p:cNvSpPr>
            <p:nvPr/>
          </p:nvSpPr>
          <p:spPr bwMode="auto">
            <a:xfrm>
              <a:off x="3261" y="4251"/>
              <a:ext cx="1" cy="202"/>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84" name="Rectangle 74">
              <a:extLst>
                <a:ext uri="{FF2B5EF4-FFF2-40B4-BE49-F238E27FC236}">
                  <a16:creationId xmlns:a16="http://schemas.microsoft.com/office/drawing/2014/main" id="{FD6AA935-E570-5862-FF7B-0C14AA030E2A}"/>
                </a:ext>
              </a:extLst>
            </p:cNvPr>
            <p:cNvSpPr>
              <a:spLocks noChangeAspect="1" noChangeArrowheads="1"/>
            </p:cNvSpPr>
            <p:nvPr/>
          </p:nvSpPr>
          <p:spPr bwMode="auto">
            <a:xfrm>
              <a:off x="2521" y="4273"/>
              <a:ext cx="702"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spcBef>
                  <a:spcPct val="0"/>
                </a:spcBef>
                <a:buClrTx/>
                <a:buSzTx/>
                <a:buFontTx/>
                <a:buNone/>
              </a:pPr>
              <a:r>
                <a:rPr lang="en-GB" altLang="zh-CN" sz="1300" b="0">
                  <a:solidFill>
                    <a:srgbClr val="000000"/>
                  </a:solidFill>
                  <a:latin typeface="Arial" panose="020B0604020202020204" pitchFamily="34" charset="0"/>
                  <a:ea typeface="宋体" panose="02010600030101010101" pitchFamily="2" charset="-122"/>
                </a:rPr>
                <a:t>OperationID</a:t>
              </a:r>
              <a:endParaRPr lang="en-GB" altLang="zh-CN" sz="1300" b="0">
                <a:latin typeface="Times" pitchFamily="2" charset="0"/>
                <a:ea typeface="宋体" panose="02010600030101010101" pitchFamily="2" charset="-122"/>
              </a:endParaRPr>
            </a:p>
          </p:txBody>
        </p:sp>
        <p:sp>
          <p:nvSpPr>
            <p:cNvPr id="60485" name="Rectangle 75">
              <a:extLst>
                <a:ext uri="{FF2B5EF4-FFF2-40B4-BE49-F238E27FC236}">
                  <a16:creationId xmlns:a16="http://schemas.microsoft.com/office/drawing/2014/main" id="{3DE3BBCD-F8D0-05CC-6773-7BD1B6695306}"/>
                </a:ext>
              </a:extLst>
            </p:cNvPr>
            <p:cNvSpPr>
              <a:spLocks noChangeAspect="1" noChangeArrowheads="1"/>
            </p:cNvSpPr>
            <p:nvPr/>
          </p:nvSpPr>
          <p:spPr bwMode="auto">
            <a:xfrm>
              <a:off x="3326" y="4273"/>
              <a:ext cx="456"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spcBef>
                  <a:spcPct val="0"/>
                </a:spcBef>
                <a:buClrTx/>
                <a:buSzTx/>
                <a:buFontTx/>
                <a:buNone/>
              </a:pPr>
              <a:r>
                <a:rPr lang="en-GB" altLang="zh-CN" sz="1300" b="0">
                  <a:solidFill>
                    <a:srgbClr val="000000"/>
                  </a:solidFill>
                  <a:latin typeface="Arial" panose="020B0604020202020204" pitchFamily="34" charset="0"/>
                  <a:ea typeface="宋体" panose="02010600030101010101" pitchFamily="2" charset="-122"/>
                </a:rPr>
                <a:t>Update </a:t>
              </a:r>
              <a:endParaRPr lang="en-GB" altLang="zh-CN" sz="1300" b="0">
                <a:latin typeface="Times" pitchFamily="2" charset="0"/>
                <a:ea typeface="宋体" panose="02010600030101010101" pitchFamily="2" charset="-122"/>
              </a:endParaRPr>
            </a:p>
          </p:txBody>
        </p:sp>
        <p:sp>
          <p:nvSpPr>
            <p:cNvPr id="60486" name="Rectangle 76">
              <a:extLst>
                <a:ext uri="{FF2B5EF4-FFF2-40B4-BE49-F238E27FC236}">
                  <a16:creationId xmlns:a16="http://schemas.microsoft.com/office/drawing/2014/main" id="{236C4EAF-1DC4-27E5-7338-DD78B96B481B}"/>
                </a:ext>
              </a:extLst>
            </p:cNvPr>
            <p:cNvSpPr>
              <a:spLocks noChangeAspect="1" noChangeArrowheads="1"/>
            </p:cNvSpPr>
            <p:nvPr/>
          </p:nvSpPr>
          <p:spPr bwMode="auto">
            <a:xfrm>
              <a:off x="3759" y="4304"/>
              <a:ext cx="73"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spcBef>
                  <a:spcPct val="0"/>
                </a:spcBef>
                <a:buClrTx/>
                <a:buSzTx/>
                <a:buFontTx/>
                <a:buNone/>
              </a:pPr>
              <a:r>
                <a:rPr lang="zh-CN" altLang="en-GB" sz="1300" b="0" i="1">
                  <a:solidFill>
                    <a:srgbClr val="000000"/>
                  </a:solidFill>
                  <a:latin typeface="Helvetica" pitchFamily="2" charset="0"/>
                  <a:ea typeface="宋体" panose="02010600030101010101" pitchFamily="2" charset="-122"/>
                </a:rPr>
                <a:t>  </a:t>
              </a:r>
              <a:endParaRPr lang="zh-CN" altLang="en-GB" sz="1300" b="0">
                <a:latin typeface="Times" pitchFamily="2" charset="0"/>
                <a:ea typeface="宋体" panose="02010600030101010101" pitchFamily="2" charset="-122"/>
              </a:endParaRPr>
            </a:p>
          </p:txBody>
        </p:sp>
        <p:sp>
          <p:nvSpPr>
            <p:cNvPr id="60487" name="Rectangle 77">
              <a:extLst>
                <a:ext uri="{FF2B5EF4-FFF2-40B4-BE49-F238E27FC236}">
                  <a16:creationId xmlns:a16="http://schemas.microsoft.com/office/drawing/2014/main" id="{9023580E-75C5-7462-1A98-13D3451520C6}"/>
                </a:ext>
              </a:extLst>
            </p:cNvPr>
            <p:cNvSpPr>
              <a:spLocks noChangeAspect="1" noChangeArrowheads="1"/>
            </p:cNvSpPr>
            <p:nvPr/>
          </p:nvSpPr>
          <p:spPr bwMode="auto">
            <a:xfrm>
              <a:off x="3893" y="4273"/>
              <a:ext cx="268"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spcBef>
                  <a:spcPct val="0"/>
                </a:spcBef>
                <a:buClrTx/>
                <a:buSzTx/>
                <a:buFontTx/>
                <a:buNone/>
              </a:pPr>
              <a:r>
                <a:rPr lang="en-GB" altLang="zh-CN" sz="1300" b="0">
                  <a:solidFill>
                    <a:srgbClr val="000000"/>
                  </a:solidFill>
                  <a:latin typeface="Arial" panose="020B0604020202020204" pitchFamily="34" charset="0"/>
                  <a:ea typeface="宋体" panose="02010600030101010101" pitchFamily="2" charset="-122"/>
                </a:rPr>
                <a:t>Prev</a:t>
              </a:r>
              <a:endParaRPr lang="en-GB" altLang="zh-CN" sz="1300" b="0">
                <a:latin typeface="Times" pitchFamily="2" charset="0"/>
                <a:ea typeface="宋体" panose="02010600030101010101" pitchFamily="2" charset="-122"/>
              </a:endParaRPr>
            </a:p>
          </p:txBody>
        </p:sp>
        <p:sp>
          <p:nvSpPr>
            <p:cNvPr id="60488" name="Line 78">
              <a:extLst>
                <a:ext uri="{FF2B5EF4-FFF2-40B4-BE49-F238E27FC236}">
                  <a16:creationId xmlns:a16="http://schemas.microsoft.com/office/drawing/2014/main" id="{C8EDA937-A53A-1E69-9204-3E84B95B243E}"/>
                </a:ext>
              </a:extLst>
            </p:cNvPr>
            <p:cNvSpPr>
              <a:spLocks noChangeAspect="1" noChangeShapeType="1"/>
            </p:cNvSpPr>
            <p:nvPr/>
          </p:nvSpPr>
          <p:spPr bwMode="auto">
            <a:xfrm>
              <a:off x="3818" y="4251"/>
              <a:ext cx="0" cy="194"/>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89" name="Rectangle 79">
              <a:extLst>
                <a:ext uri="{FF2B5EF4-FFF2-40B4-BE49-F238E27FC236}">
                  <a16:creationId xmlns:a16="http://schemas.microsoft.com/office/drawing/2014/main" id="{76E0F27F-012F-724E-6E26-E648AC1BC68A}"/>
                </a:ext>
              </a:extLst>
            </p:cNvPr>
            <p:cNvSpPr>
              <a:spLocks noChangeAspect="1" noChangeArrowheads="1"/>
            </p:cNvSpPr>
            <p:nvPr/>
          </p:nvSpPr>
          <p:spPr bwMode="auto">
            <a:xfrm>
              <a:off x="1078" y="3942"/>
              <a:ext cx="294" cy="10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60490" name="Rectangle 80">
              <a:extLst>
                <a:ext uri="{FF2B5EF4-FFF2-40B4-BE49-F238E27FC236}">
                  <a16:creationId xmlns:a16="http://schemas.microsoft.com/office/drawing/2014/main" id="{0ABBBBED-65C8-C5D3-20F7-5EE1C5DAE4D2}"/>
                </a:ext>
              </a:extLst>
            </p:cNvPr>
            <p:cNvSpPr>
              <a:spLocks noChangeAspect="1" noChangeArrowheads="1"/>
            </p:cNvSpPr>
            <p:nvPr/>
          </p:nvSpPr>
          <p:spPr bwMode="auto">
            <a:xfrm>
              <a:off x="1078" y="3942"/>
              <a:ext cx="310" cy="123"/>
            </a:xfrm>
            <a:prstGeom prst="rect">
              <a:avLst/>
            </a:prstGeom>
            <a:noFill/>
            <a:ln w="365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60491" name="Rectangle 81">
              <a:extLst>
                <a:ext uri="{FF2B5EF4-FFF2-40B4-BE49-F238E27FC236}">
                  <a16:creationId xmlns:a16="http://schemas.microsoft.com/office/drawing/2014/main" id="{D7172D50-94F0-28B6-D3AF-6603C2F9BB52}"/>
                </a:ext>
              </a:extLst>
            </p:cNvPr>
            <p:cNvSpPr>
              <a:spLocks noChangeAspect="1" noChangeArrowheads="1"/>
            </p:cNvSpPr>
            <p:nvPr/>
          </p:nvSpPr>
          <p:spPr bwMode="auto">
            <a:xfrm>
              <a:off x="1852" y="4359"/>
              <a:ext cx="356" cy="3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60492" name="Rectangle 82">
              <a:extLst>
                <a:ext uri="{FF2B5EF4-FFF2-40B4-BE49-F238E27FC236}">
                  <a16:creationId xmlns:a16="http://schemas.microsoft.com/office/drawing/2014/main" id="{3D2A945F-C390-3E22-C3A9-8483DAA7485E}"/>
                </a:ext>
              </a:extLst>
            </p:cNvPr>
            <p:cNvSpPr>
              <a:spLocks noChangeAspect="1" noChangeArrowheads="1"/>
            </p:cNvSpPr>
            <p:nvPr/>
          </p:nvSpPr>
          <p:spPr bwMode="auto">
            <a:xfrm>
              <a:off x="1852" y="4359"/>
              <a:ext cx="372" cy="341"/>
            </a:xfrm>
            <a:prstGeom prst="rect">
              <a:avLst/>
            </a:prstGeom>
            <a:noFill/>
            <a:ln w="365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60493" name="Rectangle 83">
              <a:extLst>
                <a:ext uri="{FF2B5EF4-FFF2-40B4-BE49-F238E27FC236}">
                  <a16:creationId xmlns:a16="http://schemas.microsoft.com/office/drawing/2014/main" id="{73E6B65F-3CD2-0706-05D2-672EA9D56B1B}"/>
                </a:ext>
              </a:extLst>
            </p:cNvPr>
            <p:cNvSpPr>
              <a:spLocks noChangeAspect="1" noChangeArrowheads="1"/>
            </p:cNvSpPr>
            <p:nvPr/>
          </p:nvSpPr>
          <p:spPr bwMode="auto">
            <a:xfrm>
              <a:off x="1950" y="4448"/>
              <a:ext cx="166"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spcBef>
                  <a:spcPct val="0"/>
                </a:spcBef>
                <a:buClrTx/>
                <a:buSzTx/>
                <a:buFontTx/>
                <a:buNone/>
              </a:pPr>
              <a:r>
                <a:rPr lang="en-GB" altLang="zh-CN" sz="1300" b="0">
                  <a:solidFill>
                    <a:srgbClr val="000000"/>
                  </a:solidFill>
                  <a:latin typeface="Arial" panose="020B0604020202020204" pitchFamily="34" charset="0"/>
                  <a:ea typeface="宋体" panose="02010600030101010101" pitchFamily="2" charset="-122"/>
                </a:rPr>
                <a:t>FE</a:t>
              </a:r>
              <a:endParaRPr lang="en-GB" altLang="zh-CN" sz="1300" b="0">
                <a:latin typeface="Times" pitchFamily="2" charset="0"/>
                <a:ea typeface="宋体" panose="02010600030101010101" pitchFamily="2" charset="-122"/>
              </a:endParaRPr>
            </a:p>
          </p:txBody>
        </p:sp>
        <p:sp>
          <p:nvSpPr>
            <p:cNvPr id="60494" name="Rectangle 84">
              <a:extLst>
                <a:ext uri="{FF2B5EF4-FFF2-40B4-BE49-F238E27FC236}">
                  <a16:creationId xmlns:a16="http://schemas.microsoft.com/office/drawing/2014/main" id="{F445D01E-73E0-A0AE-27E2-C4E02DB8FA88}"/>
                </a:ext>
              </a:extLst>
            </p:cNvPr>
            <p:cNvSpPr>
              <a:spLocks noChangeAspect="1" noChangeArrowheads="1"/>
            </p:cNvSpPr>
            <p:nvPr/>
          </p:nvSpPr>
          <p:spPr bwMode="auto">
            <a:xfrm>
              <a:off x="4419" y="2231"/>
              <a:ext cx="650"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spcBef>
                  <a:spcPct val="0"/>
                </a:spcBef>
                <a:buClrTx/>
                <a:buSzTx/>
                <a:buFontTx/>
                <a:buNone/>
              </a:pPr>
              <a:r>
                <a:rPr lang="zh-CN" altLang="en-GB" sz="1300" b="0">
                  <a:solidFill>
                    <a:srgbClr val="000000"/>
                  </a:solidFill>
                  <a:latin typeface="Arial" panose="020B0604020202020204" pitchFamily="34" charset="0"/>
                  <a:ea typeface="宋体" panose="02010600030101010101" pitchFamily="2" charset="-122"/>
                </a:rPr>
                <a:t>副本管理器</a:t>
              </a:r>
              <a:endParaRPr lang="en-GB" altLang="zh-CN" sz="1300" b="0">
                <a:latin typeface="Times" pitchFamily="2" charset="0"/>
                <a:ea typeface="宋体" panose="02010600030101010101" pitchFamily="2" charset="-122"/>
              </a:endParaRPr>
            </a:p>
          </p:txBody>
        </p:sp>
        <p:sp>
          <p:nvSpPr>
            <p:cNvPr id="60495" name="Rectangle 85">
              <a:extLst>
                <a:ext uri="{FF2B5EF4-FFF2-40B4-BE49-F238E27FC236}">
                  <a16:creationId xmlns:a16="http://schemas.microsoft.com/office/drawing/2014/main" id="{233CD307-AB5B-3E73-3812-223327C15AFE}"/>
                </a:ext>
              </a:extLst>
            </p:cNvPr>
            <p:cNvSpPr>
              <a:spLocks noChangeAspect="1" noChangeArrowheads="1"/>
            </p:cNvSpPr>
            <p:nvPr/>
          </p:nvSpPr>
          <p:spPr bwMode="auto">
            <a:xfrm>
              <a:off x="1101" y="1519"/>
              <a:ext cx="1039"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spcBef>
                  <a:spcPct val="0"/>
                </a:spcBef>
                <a:buClrTx/>
                <a:buSzTx/>
                <a:buFontTx/>
                <a:buNone/>
              </a:pPr>
              <a:r>
                <a:rPr lang="zh-CN" altLang="en-GB" sz="1300" b="0">
                  <a:solidFill>
                    <a:srgbClr val="000000"/>
                  </a:solidFill>
                  <a:latin typeface="Arial" panose="020B0604020202020204" pitchFamily="34" charset="0"/>
                  <a:ea typeface="宋体" panose="02010600030101010101" pitchFamily="2" charset="-122"/>
                </a:rPr>
                <a:t>其它的副本管理器</a:t>
              </a:r>
              <a:endParaRPr lang="zh-CN" altLang="en-GB" sz="1300" b="0">
                <a:latin typeface="Times" pitchFamily="2" charset="0"/>
                <a:ea typeface="宋体" panose="02010600030101010101" pitchFamily="2" charset="-122"/>
              </a:endParaRPr>
            </a:p>
          </p:txBody>
        </p:sp>
        <p:sp>
          <p:nvSpPr>
            <p:cNvPr id="60496" name="Rectangle 87">
              <a:extLst>
                <a:ext uri="{FF2B5EF4-FFF2-40B4-BE49-F238E27FC236}">
                  <a16:creationId xmlns:a16="http://schemas.microsoft.com/office/drawing/2014/main" id="{0CA3C4C3-FB4A-9902-9B36-2C4E170A8F1A}"/>
                </a:ext>
              </a:extLst>
            </p:cNvPr>
            <p:cNvSpPr>
              <a:spLocks noChangeAspect="1" noChangeArrowheads="1"/>
            </p:cNvSpPr>
            <p:nvPr/>
          </p:nvSpPr>
          <p:spPr bwMode="auto">
            <a:xfrm>
              <a:off x="2038" y="2487"/>
              <a:ext cx="1145" cy="1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60497" name="Rectangle 88">
              <a:extLst>
                <a:ext uri="{FF2B5EF4-FFF2-40B4-BE49-F238E27FC236}">
                  <a16:creationId xmlns:a16="http://schemas.microsoft.com/office/drawing/2014/main" id="{566F3806-19E3-33C1-0152-DF2837EC346B}"/>
                </a:ext>
              </a:extLst>
            </p:cNvPr>
            <p:cNvSpPr>
              <a:spLocks noChangeAspect="1" noChangeArrowheads="1"/>
            </p:cNvSpPr>
            <p:nvPr/>
          </p:nvSpPr>
          <p:spPr bwMode="auto">
            <a:xfrm>
              <a:off x="2038" y="2487"/>
              <a:ext cx="1161" cy="201"/>
            </a:xfrm>
            <a:prstGeom prst="rect">
              <a:avLst/>
            </a:prstGeom>
            <a:noFill/>
            <a:ln w="365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60498" name="Rectangle 89">
              <a:extLst>
                <a:ext uri="{FF2B5EF4-FFF2-40B4-BE49-F238E27FC236}">
                  <a16:creationId xmlns:a16="http://schemas.microsoft.com/office/drawing/2014/main" id="{E66771AE-E866-17C0-6058-CE5822DE06F7}"/>
                </a:ext>
              </a:extLst>
            </p:cNvPr>
            <p:cNvSpPr>
              <a:spLocks noChangeAspect="1" noChangeArrowheads="1"/>
            </p:cNvSpPr>
            <p:nvPr/>
          </p:nvSpPr>
          <p:spPr bwMode="auto">
            <a:xfrm>
              <a:off x="2339" y="2514"/>
              <a:ext cx="520"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spcBef>
                  <a:spcPct val="0"/>
                </a:spcBef>
                <a:buClrTx/>
                <a:buSzTx/>
                <a:buFontTx/>
                <a:buNone/>
              </a:pPr>
              <a:r>
                <a:rPr lang="zh-CN" altLang="en-GB" sz="1300" b="0">
                  <a:solidFill>
                    <a:srgbClr val="000000"/>
                  </a:solidFill>
                  <a:latin typeface="Arial" panose="020B0604020202020204" pitchFamily="34" charset="0"/>
                  <a:ea typeface="宋体" panose="02010600030101010101" pitchFamily="2" charset="-122"/>
                </a:rPr>
                <a:t>时间戳表</a:t>
              </a:r>
              <a:endParaRPr lang="zh-CN" altLang="en-GB" sz="1300" b="0">
                <a:latin typeface="Times" pitchFamily="2" charset="0"/>
                <a:ea typeface="宋体" panose="02010600030101010101" pitchFamily="2" charset="-122"/>
              </a:endParaRPr>
            </a:p>
          </p:txBody>
        </p:sp>
        <p:sp>
          <p:nvSpPr>
            <p:cNvPr id="60499" name="Freeform 90">
              <a:extLst>
                <a:ext uri="{FF2B5EF4-FFF2-40B4-BE49-F238E27FC236}">
                  <a16:creationId xmlns:a16="http://schemas.microsoft.com/office/drawing/2014/main" id="{7BD3A66A-067F-1FDD-FEF8-A4C40D9A7E6E}"/>
                </a:ext>
              </a:extLst>
            </p:cNvPr>
            <p:cNvSpPr>
              <a:spLocks noChangeAspect="1"/>
            </p:cNvSpPr>
            <p:nvPr/>
          </p:nvSpPr>
          <p:spPr bwMode="auto">
            <a:xfrm>
              <a:off x="1326" y="1682"/>
              <a:ext cx="46" cy="77"/>
            </a:xfrm>
            <a:custGeom>
              <a:avLst/>
              <a:gdLst>
                <a:gd name="T0" fmla="*/ 15 w 46"/>
                <a:gd name="T1" fmla="*/ 77 h 77"/>
                <a:gd name="T2" fmla="*/ 0 w 46"/>
                <a:gd name="T3" fmla="*/ 77 h 77"/>
                <a:gd name="T4" fmla="*/ 15 w 46"/>
                <a:gd name="T5" fmla="*/ 0 h 77"/>
                <a:gd name="T6" fmla="*/ 46 w 46"/>
                <a:gd name="T7" fmla="*/ 77 h 77"/>
                <a:gd name="T8" fmla="*/ 15 w 46"/>
                <a:gd name="T9" fmla="*/ 77 h 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 h="77">
                  <a:moveTo>
                    <a:pt x="15" y="77"/>
                  </a:moveTo>
                  <a:lnTo>
                    <a:pt x="0" y="77"/>
                  </a:lnTo>
                  <a:lnTo>
                    <a:pt x="15" y="0"/>
                  </a:lnTo>
                  <a:lnTo>
                    <a:pt x="46" y="77"/>
                  </a:lnTo>
                  <a:lnTo>
                    <a:pt x="15" y="77"/>
                  </a:lnTo>
                  <a:close/>
                </a:path>
              </a:pathLst>
            </a:custGeom>
            <a:solidFill>
              <a:srgbClr val="000000"/>
            </a:solidFill>
            <a:ln w="36513">
              <a:solidFill>
                <a:srgbClr val="000000"/>
              </a:solidFill>
              <a:prstDash val="solid"/>
              <a:round/>
              <a:headEnd/>
              <a:tailEnd/>
            </a:ln>
          </p:spPr>
          <p:txBody>
            <a:bodyPr/>
            <a:lstStyle/>
            <a:p>
              <a:endParaRPr lang="zh-CN" altLang="en-US"/>
            </a:p>
          </p:txBody>
        </p:sp>
        <p:sp>
          <p:nvSpPr>
            <p:cNvPr id="60500" name="Line 91">
              <a:extLst>
                <a:ext uri="{FF2B5EF4-FFF2-40B4-BE49-F238E27FC236}">
                  <a16:creationId xmlns:a16="http://schemas.microsoft.com/office/drawing/2014/main" id="{93854967-98F3-F57E-A338-FA9DA5C8806A}"/>
                </a:ext>
              </a:extLst>
            </p:cNvPr>
            <p:cNvSpPr>
              <a:spLocks noChangeAspect="1" noChangeShapeType="1"/>
            </p:cNvSpPr>
            <p:nvPr/>
          </p:nvSpPr>
          <p:spPr bwMode="auto">
            <a:xfrm flipV="1">
              <a:off x="1341" y="1775"/>
              <a:ext cx="1" cy="944"/>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501" name="Rectangle 92">
              <a:extLst>
                <a:ext uri="{FF2B5EF4-FFF2-40B4-BE49-F238E27FC236}">
                  <a16:creationId xmlns:a16="http://schemas.microsoft.com/office/drawing/2014/main" id="{E538657B-D567-E663-DCA1-4A888D482140}"/>
                </a:ext>
              </a:extLst>
            </p:cNvPr>
            <p:cNvSpPr>
              <a:spLocks noChangeAspect="1" noChangeArrowheads="1"/>
            </p:cNvSpPr>
            <p:nvPr/>
          </p:nvSpPr>
          <p:spPr bwMode="auto">
            <a:xfrm>
              <a:off x="1187" y="2177"/>
              <a:ext cx="309" cy="10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60502" name="Rectangle 93">
              <a:extLst>
                <a:ext uri="{FF2B5EF4-FFF2-40B4-BE49-F238E27FC236}">
                  <a16:creationId xmlns:a16="http://schemas.microsoft.com/office/drawing/2014/main" id="{C713467C-C3F8-5388-8D16-EA2D4AA69264}"/>
                </a:ext>
              </a:extLst>
            </p:cNvPr>
            <p:cNvSpPr>
              <a:spLocks noChangeAspect="1" noChangeArrowheads="1"/>
            </p:cNvSpPr>
            <p:nvPr/>
          </p:nvSpPr>
          <p:spPr bwMode="auto">
            <a:xfrm>
              <a:off x="1187" y="2177"/>
              <a:ext cx="325" cy="124"/>
            </a:xfrm>
            <a:prstGeom prst="rect">
              <a:avLst/>
            </a:prstGeom>
            <a:noFill/>
            <a:ln w="365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60503" name="Line 94">
              <a:extLst>
                <a:ext uri="{FF2B5EF4-FFF2-40B4-BE49-F238E27FC236}">
                  <a16:creationId xmlns:a16="http://schemas.microsoft.com/office/drawing/2014/main" id="{5058E22C-1E57-B900-0A09-A7C38C83D177}"/>
                </a:ext>
              </a:extLst>
            </p:cNvPr>
            <p:cNvSpPr>
              <a:spLocks noChangeAspect="1" noChangeShapeType="1"/>
            </p:cNvSpPr>
            <p:nvPr/>
          </p:nvSpPr>
          <p:spPr bwMode="auto">
            <a:xfrm flipV="1">
              <a:off x="1795" y="1618"/>
              <a:ext cx="847" cy="563"/>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504" name="Line 95">
              <a:extLst>
                <a:ext uri="{FF2B5EF4-FFF2-40B4-BE49-F238E27FC236}">
                  <a16:creationId xmlns:a16="http://schemas.microsoft.com/office/drawing/2014/main" id="{0475A9B7-297A-5CB7-02D6-0DD9CFE4566D}"/>
                </a:ext>
              </a:extLst>
            </p:cNvPr>
            <p:cNvSpPr>
              <a:spLocks noChangeAspect="1" noChangeShapeType="1"/>
            </p:cNvSpPr>
            <p:nvPr/>
          </p:nvSpPr>
          <p:spPr bwMode="auto">
            <a:xfrm flipV="1">
              <a:off x="1795" y="1935"/>
              <a:ext cx="855" cy="373"/>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505" name="Line 96">
              <a:extLst>
                <a:ext uri="{FF2B5EF4-FFF2-40B4-BE49-F238E27FC236}">
                  <a16:creationId xmlns:a16="http://schemas.microsoft.com/office/drawing/2014/main" id="{08977B4B-1232-4DF4-72DD-B80B5C96AB6D}"/>
                </a:ext>
              </a:extLst>
            </p:cNvPr>
            <p:cNvSpPr>
              <a:spLocks noChangeAspect="1" noChangeShapeType="1"/>
            </p:cNvSpPr>
            <p:nvPr/>
          </p:nvSpPr>
          <p:spPr bwMode="auto">
            <a:xfrm flipV="1">
              <a:off x="2127" y="1943"/>
              <a:ext cx="2092" cy="357"/>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506" name="Line 97">
              <a:extLst>
                <a:ext uri="{FF2B5EF4-FFF2-40B4-BE49-F238E27FC236}">
                  <a16:creationId xmlns:a16="http://schemas.microsoft.com/office/drawing/2014/main" id="{C317EBEA-E616-4FF9-962C-710C66D295BC}"/>
                </a:ext>
              </a:extLst>
            </p:cNvPr>
            <p:cNvSpPr>
              <a:spLocks noChangeAspect="1" noChangeShapeType="1"/>
            </p:cNvSpPr>
            <p:nvPr/>
          </p:nvSpPr>
          <p:spPr bwMode="auto">
            <a:xfrm>
              <a:off x="1961" y="3939"/>
              <a:ext cx="2305" cy="30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507" name="Line 98">
              <a:extLst>
                <a:ext uri="{FF2B5EF4-FFF2-40B4-BE49-F238E27FC236}">
                  <a16:creationId xmlns:a16="http://schemas.microsoft.com/office/drawing/2014/main" id="{83E42DF9-5BA8-11CF-FE7A-91B0646B92A1}"/>
                </a:ext>
              </a:extLst>
            </p:cNvPr>
            <p:cNvSpPr>
              <a:spLocks noChangeAspect="1" noChangeShapeType="1"/>
            </p:cNvSpPr>
            <p:nvPr/>
          </p:nvSpPr>
          <p:spPr bwMode="auto">
            <a:xfrm>
              <a:off x="1668" y="3939"/>
              <a:ext cx="784" cy="309"/>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508" name="Line 99">
              <a:extLst>
                <a:ext uri="{FF2B5EF4-FFF2-40B4-BE49-F238E27FC236}">
                  <a16:creationId xmlns:a16="http://schemas.microsoft.com/office/drawing/2014/main" id="{08BC8FC0-D3D5-5C73-8064-F3AB6945679F}"/>
                </a:ext>
              </a:extLst>
            </p:cNvPr>
            <p:cNvSpPr>
              <a:spLocks noChangeAspect="1" noChangeShapeType="1"/>
            </p:cNvSpPr>
            <p:nvPr/>
          </p:nvSpPr>
          <p:spPr bwMode="auto">
            <a:xfrm>
              <a:off x="1660" y="4066"/>
              <a:ext cx="800" cy="38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a:extLst>
              <a:ext uri="{FF2B5EF4-FFF2-40B4-BE49-F238E27FC236}">
                <a16:creationId xmlns:a16="http://schemas.microsoft.com/office/drawing/2014/main" id="{0C4C1064-1C0E-8BFE-EE67-F7D630A575EF}"/>
              </a:ext>
            </a:extLst>
          </p:cNvPr>
          <p:cNvSpPr>
            <a:spLocks noGrp="1" noChangeArrowheads="1"/>
          </p:cNvSpPr>
          <p:nvPr>
            <p:ph type="title"/>
          </p:nvPr>
        </p:nvSpPr>
        <p:spPr>
          <a:xfrm>
            <a:off x="1042988" y="836613"/>
            <a:ext cx="6769100" cy="895350"/>
          </a:xfrm>
        </p:spPr>
        <p:txBody>
          <a:bodyPr/>
          <a:lstStyle/>
          <a:p>
            <a:pPr eaLnBrk="1" hangingPunct="1"/>
            <a:r>
              <a:rPr kumimoji="1" lang="zh-CN" altLang="en-US" b="1" dirty="0">
                <a:latin typeface="华文新魏" panose="02010800040101010101" pitchFamily="2" charset="-122"/>
              </a:rPr>
              <a:t>闲聊体系结构</a:t>
            </a:r>
          </a:p>
        </p:txBody>
      </p:sp>
      <p:sp>
        <p:nvSpPr>
          <p:cNvPr id="61442" name="Rectangle 3">
            <a:extLst>
              <a:ext uri="{FF2B5EF4-FFF2-40B4-BE49-F238E27FC236}">
                <a16:creationId xmlns:a16="http://schemas.microsoft.com/office/drawing/2014/main" id="{5EC0715B-D828-A379-49B7-F34274A29112}"/>
              </a:ext>
            </a:extLst>
          </p:cNvPr>
          <p:cNvSpPr>
            <a:spLocks noGrp="1" noChangeArrowheads="1"/>
          </p:cNvSpPr>
          <p:nvPr>
            <p:ph type="body" idx="1"/>
          </p:nvPr>
        </p:nvSpPr>
        <p:spPr>
          <a:xfrm>
            <a:off x="683568" y="2060848"/>
            <a:ext cx="8101012" cy="4394200"/>
          </a:xfrm>
        </p:spPr>
        <p:txBody>
          <a:bodyPr/>
          <a:lstStyle/>
          <a:p>
            <a:pPr marL="0" indent="0" eaLnBrk="1" hangingPunct="1">
              <a:buFont typeface="Wingdings" pitchFamily="2" charset="2"/>
              <a:buNone/>
            </a:pPr>
            <a:r>
              <a:rPr kumimoji="1" lang="zh-CN" altLang="en-US" sz="2800" b="1" dirty="0">
                <a:latin typeface="Times New Roman" panose="02020603050405020304" pitchFamily="18" charset="0"/>
              </a:rPr>
              <a:t>副本管理器状态</a:t>
            </a:r>
            <a:endParaRPr kumimoji="1" lang="en-US" altLang="zh-CN" sz="2800" b="1" dirty="0">
              <a:latin typeface="Times New Roman" panose="02020603050405020304" pitchFamily="18" charset="0"/>
            </a:endParaRPr>
          </a:p>
          <a:p>
            <a:pPr marL="0" indent="0" eaLnBrk="1" hangingPunct="1">
              <a:buFont typeface="Tahoma" panose="020B0604030504040204" pitchFamily="34" charset="0"/>
              <a:buAutoNum type="arabicPeriod"/>
            </a:pPr>
            <a:r>
              <a:rPr lang="zh-CN" altLang="en-US" sz="2400" dirty="0">
                <a:latin typeface="Times New Roman" panose="02020603050405020304" pitchFamily="18" charset="0"/>
              </a:rPr>
              <a:t>值：副本管理器维护的应用状态的值</a:t>
            </a:r>
          </a:p>
          <a:p>
            <a:pPr marL="0" indent="0" eaLnBrk="1" hangingPunct="1">
              <a:buFont typeface="Tahoma" panose="020B0604030504040204" pitchFamily="34" charset="0"/>
              <a:buAutoNum type="arabicPeriod"/>
            </a:pPr>
            <a:r>
              <a:rPr lang="zh-CN" altLang="en-US" sz="2400" dirty="0">
                <a:latin typeface="Times New Roman" panose="02020603050405020304" pitchFamily="18" charset="0"/>
              </a:rPr>
              <a:t>值的时间戳：更新的向量时间戳</a:t>
            </a:r>
          </a:p>
          <a:p>
            <a:pPr marL="0" indent="0" eaLnBrk="1" hangingPunct="1">
              <a:buFont typeface="Tahoma" panose="020B0604030504040204" pitchFamily="34" charset="0"/>
              <a:buAutoNum type="arabicPeriod"/>
            </a:pPr>
            <a:r>
              <a:rPr lang="zh-CN" altLang="en-US" sz="2400" dirty="0">
                <a:latin typeface="Times New Roman" panose="02020603050405020304" pitchFamily="18" charset="0"/>
              </a:rPr>
              <a:t>更新日志：记录更新操作</a:t>
            </a:r>
          </a:p>
          <a:p>
            <a:pPr marL="0" indent="0" eaLnBrk="1" hangingPunct="1">
              <a:buFont typeface="Tahoma" panose="020B0604030504040204" pitchFamily="34" charset="0"/>
              <a:buAutoNum type="arabicPeriod"/>
            </a:pPr>
            <a:r>
              <a:rPr lang="zh-CN" altLang="en-US" sz="2400" dirty="0">
                <a:latin typeface="Times New Roman" panose="02020603050405020304" pitchFamily="18" charset="0"/>
              </a:rPr>
              <a:t>副本的时间戳：已经被副本服务器接收到的更新的时间戳</a:t>
            </a:r>
            <a:endParaRPr lang="en-US" altLang="zh-CN" sz="2400" dirty="0">
              <a:latin typeface="Times New Roman" panose="02020603050405020304" pitchFamily="18" charset="0"/>
            </a:endParaRPr>
          </a:p>
          <a:p>
            <a:pPr marL="0" indent="0" eaLnBrk="1" hangingPunct="1">
              <a:buFont typeface="Tahoma" panose="020B0604030504040204" pitchFamily="34" charset="0"/>
              <a:buAutoNum type="arabicPeriod"/>
            </a:pPr>
            <a:r>
              <a:rPr lang="zh-CN" altLang="en-US" sz="2400" dirty="0">
                <a:latin typeface="Times New Roman" panose="02020603050405020304" pitchFamily="18" charset="0"/>
              </a:rPr>
              <a:t>已执行操作表：记录已经执行的更新的唯一标识符，防止重复执行</a:t>
            </a:r>
            <a:endParaRPr lang="en-US" altLang="zh-CN" sz="2400" dirty="0">
              <a:latin typeface="Times New Roman" panose="02020603050405020304" pitchFamily="18" charset="0"/>
            </a:endParaRPr>
          </a:p>
          <a:p>
            <a:pPr marL="0" indent="0" eaLnBrk="1" hangingPunct="1">
              <a:buFont typeface="Tahoma" panose="020B0604030504040204" pitchFamily="34" charset="0"/>
              <a:buAutoNum type="arabicPeriod"/>
            </a:pPr>
            <a:r>
              <a:rPr lang="zh-CN" altLang="en-US" sz="2400" dirty="0">
                <a:latin typeface="Times New Roman" panose="02020603050405020304" pitchFamily="18" charset="0"/>
              </a:rPr>
              <a:t>时间戳表：确定何时一个更新已经应用于所有的副本管理器</a:t>
            </a:r>
          </a:p>
          <a:p>
            <a:pPr marL="0" indent="0" eaLnBrk="1" hangingPunct="1">
              <a:buFont typeface="Tahoma" panose="020B0604030504040204" pitchFamily="34" charset="0"/>
              <a:buAutoNum type="arabicPeriod"/>
            </a:pPr>
            <a:endParaRPr lang="zh-CN" altLang="en-US" sz="2800" dirty="0">
              <a:latin typeface="Times New Roman" panose="02020603050405020304"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a:extLst>
              <a:ext uri="{FF2B5EF4-FFF2-40B4-BE49-F238E27FC236}">
                <a16:creationId xmlns:a16="http://schemas.microsoft.com/office/drawing/2014/main" id="{70934D04-F6B0-F598-E341-5B3895340397}"/>
              </a:ext>
            </a:extLst>
          </p:cNvPr>
          <p:cNvSpPr>
            <a:spLocks noGrp="1" noChangeArrowheads="1"/>
          </p:cNvSpPr>
          <p:nvPr>
            <p:ph type="title"/>
          </p:nvPr>
        </p:nvSpPr>
        <p:spPr>
          <a:xfrm>
            <a:off x="1042988" y="836613"/>
            <a:ext cx="6769100" cy="895350"/>
          </a:xfrm>
        </p:spPr>
        <p:txBody>
          <a:bodyPr/>
          <a:lstStyle/>
          <a:p>
            <a:pPr eaLnBrk="1" hangingPunct="1"/>
            <a:r>
              <a:rPr kumimoji="1" lang="zh-CN" altLang="en-US" b="1" dirty="0">
                <a:latin typeface="华文新魏" panose="02010800040101010101" pitchFamily="2" charset="-122"/>
              </a:rPr>
              <a:t>闲聊体系结构</a:t>
            </a:r>
          </a:p>
        </p:txBody>
      </p:sp>
      <p:sp>
        <p:nvSpPr>
          <p:cNvPr id="62466" name="Rectangle 3">
            <a:extLst>
              <a:ext uri="{FF2B5EF4-FFF2-40B4-BE49-F238E27FC236}">
                <a16:creationId xmlns:a16="http://schemas.microsoft.com/office/drawing/2014/main" id="{C6569EC6-56DA-78FA-BD69-0D86F37ECE75}"/>
              </a:ext>
            </a:extLst>
          </p:cNvPr>
          <p:cNvSpPr>
            <a:spLocks noGrp="1" noChangeArrowheads="1"/>
          </p:cNvSpPr>
          <p:nvPr>
            <p:ph type="body" idx="1"/>
          </p:nvPr>
        </p:nvSpPr>
        <p:spPr>
          <a:xfrm>
            <a:off x="539750" y="1916832"/>
            <a:ext cx="8064500" cy="4752975"/>
          </a:xfrm>
          <a:noFill/>
        </p:spPr>
        <p:txBody>
          <a:bodyPr/>
          <a:lstStyle/>
          <a:p>
            <a:pPr eaLnBrk="1" hangingPunct="1">
              <a:lnSpc>
                <a:spcPct val="90000"/>
              </a:lnSpc>
            </a:pPr>
            <a:r>
              <a:rPr kumimoji="1" lang="zh-CN" altLang="en-US" sz="2800" b="1" dirty="0">
                <a:latin typeface="Times New Roman" panose="02020603050405020304" pitchFamily="18" charset="0"/>
              </a:rPr>
              <a:t>查询操作</a:t>
            </a:r>
          </a:p>
          <a:p>
            <a:pPr lvl="1" eaLnBrk="1" hangingPunct="1">
              <a:lnSpc>
                <a:spcPct val="90000"/>
              </a:lnSpc>
            </a:pPr>
            <a:r>
              <a:rPr lang="zh-CN" altLang="en-US" sz="2400" dirty="0">
                <a:latin typeface="Times New Roman" panose="02020603050405020304" pitchFamily="18" charset="0"/>
              </a:rPr>
              <a:t>副本管理器收到查询</a:t>
            </a:r>
          </a:p>
          <a:p>
            <a:pPr lvl="1" eaLnBrk="1" hangingPunct="1">
              <a:lnSpc>
                <a:spcPct val="90000"/>
              </a:lnSpc>
              <a:buFont typeface="Wingdings" pitchFamily="2" charset="2"/>
              <a:buNone/>
            </a:pPr>
            <a:r>
              <a:rPr lang="zh-CN" altLang="en-US" sz="2400" dirty="0">
                <a:latin typeface="Times New Roman" panose="02020603050405020304" pitchFamily="18" charset="0"/>
              </a:rPr>
              <a:t>　 </a:t>
            </a:r>
            <a:r>
              <a:rPr lang="en-US" altLang="zh-CN" sz="2400" dirty="0">
                <a:latin typeface="Times New Roman" panose="02020603050405020304" pitchFamily="18" charset="0"/>
              </a:rPr>
              <a:t>- </a:t>
            </a:r>
            <a:r>
              <a:rPr lang="en-US" altLang="zh-CN" sz="2400" dirty="0" err="1">
                <a:latin typeface="Times New Roman" panose="02020603050405020304" pitchFamily="18" charset="0"/>
              </a:rPr>
              <a:t>q.pre≤valueTS</a:t>
            </a:r>
            <a:endParaRPr lang="en-US" altLang="zh-CN" sz="2400" dirty="0">
              <a:latin typeface="Times New Roman" panose="02020603050405020304" pitchFamily="18" charset="0"/>
            </a:endParaRPr>
          </a:p>
          <a:p>
            <a:pPr lvl="3" eaLnBrk="1" hangingPunct="1">
              <a:lnSpc>
                <a:spcPct val="90000"/>
              </a:lnSpc>
              <a:buFont typeface="Wingdings" pitchFamily="2" charset="2"/>
              <a:buChar char="Ø"/>
            </a:pPr>
            <a:r>
              <a:rPr lang="zh-CN" altLang="en-US" sz="2400" dirty="0">
                <a:latin typeface="Times New Roman" panose="02020603050405020304" pitchFamily="18" charset="0"/>
              </a:rPr>
              <a:t>立即响应</a:t>
            </a:r>
          </a:p>
          <a:p>
            <a:pPr lvl="3" eaLnBrk="1" hangingPunct="1">
              <a:lnSpc>
                <a:spcPct val="90000"/>
              </a:lnSpc>
              <a:buFont typeface="Wingdings" pitchFamily="2" charset="2"/>
              <a:buChar char="Ø"/>
            </a:pPr>
            <a:r>
              <a:rPr lang="zh-CN" altLang="en-US" sz="2400" dirty="0">
                <a:latin typeface="Times New Roman" panose="02020603050405020304" pitchFamily="18" charset="0"/>
              </a:rPr>
              <a:t>返回消息中的时间戳为</a:t>
            </a:r>
            <a:r>
              <a:rPr lang="en-US" altLang="zh-CN" sz="2400" dirty="0" err="1">
                <a:latin typeface="Times New Roman" panose="02020603050405020304" pitchFamily="18" charset="0"/>
              </a:rPr>
              <a:t>valueTS</a:t>
            </a:r>
            <a:endParaRPr lang="en-US" altLang="zh-CN" sz="2400" dirty="0">
              <a:latin typeface="Times New Roman" panose="02020603050405020304" pitchFamily="18" charset="0"/>
            </a:endParaRPr>
          </a:p>
          <a:p>
            <a:pPr lvl="1" eaLnBrk="1" hangingPunct="1">
              <a:lnSpc>
                <a:spcPct val="90000"/>
              </a:lnSpc>
              <a:buFont typeface="Wingdings" pitchFamily="2" charset="2"/>
              <a:buNone/>
            </a:pPr>
            <a:r>
              <a:rPr lang="zh-CN" altLang="en-US" dirty="0">
                <a:latin typeface="Times New Roman" panose="02020603050405020304" pitchFamily="18" charset="0"/>
              </a:rPr>
              <a:t>　</a:t>
            </a:r>
            <a:r>
              <a:rPr lang="zh-CN" altLang="en-US" sz="2400" dirty="0">
                <a:latin typeface="Times New Roman" panose="02020603050405020304" pitchFamily="18" charset="0"/>
              </a:rPr>
              <a:t> </a:t>
            </a:r>
            <a:r>
              <a:rPr lang="en-US" altLang="zh-CN" sz="2400" dirty="0">
                <a:latin typeface="Times New Roman" panose="02020603050405020304" pitchFamily="18" charset="0"/>
              </a:rPr>
              <a:t>- </a:t>
            </a:r>
            <a:r>
              <a:rPr lang="zh-CN" altLang="en-US" sz="2400" dirty="0">
                <a:latin typeface="Times New Roman" panose="02020603050405020304" pitchFamily="18" charset="0"/>
              </a:rPr>
              <a:t>否则</a:t>
            </a:r>
            <a:endParaRPr lang="zh-CN" altLang="en-US" sz="3200" dirty="0">
              <a:latin typeface="Times New Roman" panose="02020603050405020304" pitchFamily="18" charset="0"/>
            </a:endParaRPr>
          </a:p>
          <a:p>
            <a:pPr lvl="3" eaLnBrk="1" hangingPunct="1">
              <a:lnSpc>
                <a:spcPct val="90000"/>
              </a:lnSpc>
              <a:buFont typeface="Wingdings" pitchFamily="2" charset="2"/>
              <a:buChar char="Ø"/>
            </a:pPr>
            <a:r>
              <a:rPr lang="zh-CN" altLang="en-US" sz="2400" dirty="0">
                <a:latin typeface="Times New Roman" panose="02020603050405020304" pitchFamily="18" charset="0"/>
              </a:rPr>
              <a:t>将消息保存到保留队列</a:t>
            </a:r>
          </a:p>
          <a:p>
            <a:pPr lvl="2" eaLnBrk="1" hangingPunct="1">
              <a:lnSpc>
                <a:spcPct val="90000"/>
              </a:lnSpc>
              <a:buFont typeface="Wingdings" pitchFamily="2" charset="2"/>
              <a:buNone/>
            </a:pPr>
            <a:r>
              <a:rPr lang="zh-CN" altLang="en-US" b="1" i="1" dirty="0">
                <a:solidFill>
                  <a:srgbClr val="FF0000"/>
                </a:solidFill>
                <a:latin typeface="Times New Roman" panose="02020603050405020304" pitchFamily="18" charset="0"/>
              </a:rPr>
              <a:t>如：</a:t>
            </a:r>
            <a:r>
              <a:rPr lang="en-US" altLang="zh-CN" b="1" i="1" dirty="0" err="1">
                <a:solidFill>
                  <a:srgbClr val="FF0000"/>
                </a:solidFill>
                <a:latin typeface="Times New Roman" panose="02020603050405020304" pitchFamily="18" charset="0"/>
              </a:rPr>
              <a:t>q.pre</a:t>
            </a:r>
            <a:r>
              <a:rPr lang="en-US" altLang="zh-CN" b="1" i="1" dirty="0">
                <a:solidFill>
                  <a:srgbClr val="FF0000"/>
                </a:solidFill>
                <a:latin typeface="Times New Roman" panose="02020603050405020304" pitchFamily="18" charset="0"/>
              </a:rPr>
              <a:t>(2,4,6),</a:t>
            </a:r>
            <a:r>
              <a:rPr lang="en-US" altLang="zh-CN" b="1" i="1" dirty="0" err="1">
                <a:solidFill>
                  <a:srgbClr val="FF0000"/>
                </a:solidFill>
                <a:latin typeface="Times New Roman" panose="02020603050405020304" pitchFamily="18" charset="0"/>
              </a:rPr>
              <a:t>valueTS</a:t>
            </a:r>
            <a:r>
              <a:rPr lang="en-US" altLang="zh-CN" b="1" i="1" dirty="0">
                <a:solidFill>
                  <a:srgbClr val="FF0000"/>
                </a:solidFill>
                <a:latin typeface="Times New Roman" panose="02020603050405020304" pitchFamily="18" charset="0"/>
              </a:rPr>
              <a:t>(2,5,5)</a:t>
            </a:r>
          </a:p>
          <a:p>
            <a:pPr lvl="1" eaLnBrk="1" hangingPunct="1">
              <a:lnSpc>
                <a:spcPct val="90000"/>
              </a:lnSpc>
            </a:pPr>
            <a:r>
              <a:rPr lang="zh-CN" altLang="en-US" sz="2400" dirty="0">
                <a:latin typeface="Times New Roman" panose="02020603050405020304" pitchFamily="18" charset="0"/>
              </a:rPr>
              <a:t>前端收到查询响应</a:t>
            </a:r>
          </a:p>
          <a:p>
            <a:pPr lvl="1" eaLnBrk="1" hangingPunct="1">
              <a:lnSpc>
                <a:spcPct val="90000"/>
              </a:lnSpc>
              <a:buFont typeface="Wingdings" pitchFamily="2" charset="2"/>
              <a:buNone/>
            </a:pPr>
            <a:r>
              <a:rPr lang="zh-CN" altLang="en-US" dirty="0">
                <a:latin typeface="Times New Roman" panose="02020603050405020304" pitchFamily="18" charset="0"/>
              </a:rPr>
              <a:t>　</a:t>
            </a:r>
            <a:r>
              <a:rPr lang="zh-CN" altLang="en-US" sz="2400" dirty="0">
                <a:latin typeface="Times New Roman" panose="02020603050405020304" pitchFamily="18" charset="0"/>
              </a:rPr>
              <a:t> </a:t>
            </a:r>
            <a:r>
              <a:rPr lang="en-US" altLang="zh-CN" sz="2400" dirty="0">
                <a:latin typeface="Times New Roman" panose="02020603050405020304" pitchFamily="18" charset="0"/>
              </a:rPr>
              <a:t>- </a:t>
            </a:r>
            <a:r>
              <a:rPr lang="zh-CN" altLang="en-US" sz="2400" dirty="0">
                <a:latin typeface="Times New Roman" panose="02020603050405020304" pitchFamily="18" charset="0"/>
              </a:rPr>
              <a:t>合并时间戳：</a:t>
            </a:r>
            <a:r>
              <a:rPr lang="en-US" altLang="zh-CN" sz="2400" dirty="0" err="1">
                <a:latin typeface="Times New Roman" panose="02020603050405020304" pitchFamily="18" charset="0"/>
              </a:rPr>
              <a:t>frontEndTS</a:t>
            </a:r>
            <a:r>
              <a:rPr lang="en-US" altLang="zh-CN" sz="2400" dirty="0">
                <a:latin typeface="Times New Roman" panose="02020603050405020304" pitchFamily="18" charset="0"/>
              </a:rPr>
              <a:t>:=merge(</a:t>
            </a:r>
            <a:r>
              <a:rPr lang="en-US" altLang="zh-CN" sz="2400" dirty="0" err="1">
                <a:latin typeface="Times New Roman" panose="02020603050405020304" pitchFamily="18" charset="0"/>
              </a:rPr>
              <a:t>frontEndTS,new</a:t>
            </a:r>
            <a:r>
              <a:rPr lang="en-US" altLang="zh-CN" sz="2400" dirty="0">
                <a:latin typeface="Times New Roman" panose="02020603050405020304" pitchFamily="18" charset="0"/>
              </a:rPr>
              <a:t>)</a:t>
            </a:r>
            <a:endParaRPr lang="en-US" altLang="zh-CN" sz="2400" b="1" i="1" dirty="0">
              <a:latin typeface="Times New Roman" panose="02020603050405020304" pitchFamily="18" charset="0"/>
            </a:endParaRPr>
          </a:p>
          <a:p>
            <a:pPr lvl="1" eaLnBrk="1" hangingPunct="1">
              <a:lnSpc>
                <a:spcPct val="90000"/>
              </a:lnSpc>
              <a:buFont typeface="Wingdings" pitchFamily="2" charset="2"/>
              <a:buNone/>
            </a:pPr>
            <a:endParaRPr lang="en-US" altLang="zh-CN" sz="2400" b="1" i="1" dirty="0">
              <a:latin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9C9E0105-1563-C05B-784D-FD490980D8D8}"/>
              </a:ext>
            </a:extLst>
          </p:cNvPr>
          <p:cNvSpPr>
            <a:spLocks noGrp="1" noChangeArrowheads="1"/>
          </p:cNvSpPr>
          <p:nvPr>
            <p:ph type="title"/>
          </p:nvPr>
        </p:nvSpPr>
        <p:spPr>
          <a:xfrm>
            <a:off x="1042988" y="836613"/>
            <a:ext cx="6769100" cy="895350"/>
          </a:xfrm>
        </p:spPr>
        <p:txBody>
          <a:bodyPr/>
          <a:lstStyle/>
          <a:p>
            <a:pPr eaLnBrk="1" hangingPunct="1"/>
            <a:r>
              <a:rPr kumimoji="1" lang="zh-CN" altLang="en-US" b="1">
                <a:latin typeface="华文新魏" panose="02010800040101010101" pitchFamily="2" charset="-122"/>
              </a:rPr>
              <a:t>第</a:t>
            </a:r>
            <a:r>
              <a:rPr kumimoji="1" lang="en-US" altLang="zh-CN" b="1">
                <a:latin typeface="华文新魏" panose="02010800040101010101" pitchFamily="2" charset="-122"/>
              </a:rPr>
              <a:t>6</a:t>
            </a:r>
            <a:r>
              <a:rPr kumimoji="1" lang="zh-CN" altLang="en-US" b="1">
                <a:latin typeface="华文新魏" panose="02010800040101010101" pitchFamily="2" charset="-122"/>
              </a:rPr>
              <a:t>章 复制</a:t>
            </a:r>
          </a:p>
        </p:txBody>
      </p:sp>
      <p:sp>
        <p:nvSpPr>
          <p:cNvPr id="19458" name="Rectangle 3">
            <a:extLst>
              <a:ext uri="{FF2B5EF4-FFF2-40B4-BE49-F238E27FC236}">
                <a16:creationId xmlns:a16="http://schemas.microsoft.com/office/drawing/2014/main" id="{33410845-A5BF-6F8F-2F1E-B78C128B264B}"/>
              </a:ext>
            </a:extLst>
          </p:cNvPr>
          <p:cNvSpPr>
            <a:spLocks noGrp="1" noChangeArrowheads="1"/>
          </p:cNvSpPr>
          <p:nvPr>
            <p:ph type="body" idx="1"/>
          </p:nvPr>
        </p:nvSpPr>
        <p:spPr>
          <a:xfrm>
            <a:off x="971550" y="1916113"/>
            <a:ext cx="7416800" cy="3960812"/>
          </a:xfrm>
        </p:spPr>
        <p:txBody>
          <a:bodyPr/>
          <a:lstStyle/>
          <a:p>
            <a:pPr eaLnBrk="1" hangingPunct="1">
              <a:buClr>
                <a:srgbClr val="000099"/>
              </a:buClr>
            </a:pPr>
            <a:r>
              <a:rPr kumimoji="1" lang="zh-CN" altLang="en-US" b="1">
                <a:solidFill>
                  <a:srgbClr val="003399"/>
                </a:solidFill>
                <a:latin typeface="Times New Roman" panose="02020603050405020304" pitchFamily="18" charset="0"/>
              </a:rPr>
              <a:t>简介</a:t>
            </a:r>
            <a:r>
              <a:rPr lang="zh-CN" altLang="en-US"/>
              <a:t> </a:t>
            </a:r>
          </a:p>
          <a:p>
            <a:pPr eaLnBrk="1" hangingPunct="1">
              <a:lnSpc>
                <a:spcPct val="120000"/>
              </a:lnSpc>
              <a:buClr>
                <a:srgbClr val="000099"/>
              </a:buClr>
            </a:pPr>
            <a:r>
              <a:rPr kumimoji="1" lang="zh-CN" altLang="en-US" b="1">
                <a:solidFill>
                  <a:srgbClr val="CC0000"/>
                </a:solidFill>
                <a:latin typeface="Times New Roman" panose="02020603050405020304" pitchFamily="18" charset="0"/>
              </a:rPr>
              <a:t>系统模型</a:t>
            </a:r>
          </a:p>
          <a:p>
            <a:pPr eaLnBrk="1" hangingPunct="1"/>
            <a:r>
              <a:rPr kumimoji="1" lang="zh-CN" altLang="en-US" b="1">
                <a:solidFill>
                  <a:srgbClr val="003399"/>
                </a:solidFill>
                <a:latin typeface="Times New Roman" panose="02020603050405020304" pitchFamily="18" charset="0"/>
              </a:rPr>
              <a:t>容错服务</a:t>
            </a:r>
            <a:endParaRPr kumimoji="1" lang="en-US" altLang="zh-CN" b="1">
              <a:solidFill>
                <a:srgbClr val="003399"/>
              </a:solidFill>
              <a:latin typeface="Times New Roman" panose="02020603050405020304" pitchFamily="18" charset="0"/>
            </a:endParaRPr>
          </a:p>
          <a:p>
            <a:pPr eaLnBrk="1" hangingPunct="1"/>
            <a:r>
              <a:rPr kumimoji="1" lang="zh-CN" altLang="en-US">
                <a:solidFill>
                  <a:srgbClr val="003399"/>
                </a:solidFill>
                <a:latin typeface="Times New Roman" panose="02020603050405020304" pitchFamily="18" charset="0"/>
              </a:rPr>
              <a:t>复制数据上的事务</a:t>
            </a:r>
            <a:endParaRPr kumimoji="1" lang="zh-CN" altLang="en-US" b="1">
              <a:solidFill>
                <a:srgbClr val="003399"/>
              </a:solidFill>
              <a:latin typeface="Times New Roman" panose="02020603050405020304" pitchFamily="18" charset="0"/>
            </a:endParaRPr>
          </a:p>
          <a:p>
            <a:pPr eaLnBrk="1" hangingPunct="1"/>
            <a:r>
              <a:rPr kumimoji="1" lang="zh-CN" altLang="en-US" b="1">
                <a:solidFill>
                  <a:srgbClr val="003399"/>
                </a:solidFill>
                <a:latin typeface="Times New Roman" panose="02020603050405020304" pitchFamily="18" charset="0"/>
              </a:rPr>
              <a:t>高可用服务的实例研究：</a:t>
            </a:r>
            <a:r>
              <a:rPr kumimoji="1" lang="en-US" altLang="zh-CN" b="1">
                <a:solidFill>
                  <a:srgbClr val="003399"/>
                </a:solidFill>
                <a:latin typeface="Times New Roman" panose="02020603050405020304" pitchFamily="18" charset="0"/>
              </a:rPr>
              <a:t>gossip</a:t>
            </a:r>
            <a:r>
              <a:rPr kumimoji="1" lang="zh-CN" altLang="en-US" b="1">
                <a:solidFill>
                  <a:srgbClr val="003399"/>
                </a:solidFill>
                <a:latin typeface="Times New Roman" panose="02020603050405020304" pitchFamily="18" charset="0"/>
              </a:rPr>
              <a:t>体系结构、</a:t>
            </a:r>
            <a:r>
              <a:rPr kumimoji="1" lang="en-US" altLang="zh-CN" b="1">
                <a:solidFill>
                  <a:srgbClr val="003399"/>
                </a:solidFill>
                <a:latin typeface="Times New Roman" panose="02020603050405020304" pitchFamily="18" charset="0"/>
              </a:rPr>
              <a:t>Bayou</a:t>
            </a:r>
            <a:r>
              <a:rPr kumimoji="1" lang="zh-CN" altLang="en-US" b="1">
                <a:solidFill>
                  <a:srgbClr val="003399"/>
                </a:solidFill>
                <a:latin typeface="Times New Roman" panose="02020603050405020304" pitchFamily="18" charset="0"/>
              </a:rPr>
              <a:t>和</a:t>
            </a:r>
            <a:r>
              <a:rPr kumimoji="1" lang="en-US" altLang="zh-CN" b="1">
                <a:solidFill>
                  <a:srgbClr val="003399"/>
                </a:solidFill>
                <a:latin typeface="Times New Roman" panose="02020603050405020304" pitchFamily="18" charset="0"/>
              </a:rPr>
              <a:t>Coda</a:t>
            </a:r>
          </a:p>
          <a:p>
            <a:pPr eaLnBrk="1" hangingPunct="1"/>
            <a:r>
              <a:rPr kumimoji="1" lang="zh-CN" altLang="en-US" b="1">
                <a:solidFill>
                  <a:srgbClr val="003399"/>
                </a:solidFill>
                <a:latin typeface="Times New Roman" panose="02020603050405020304" pitchFamily="18" charset="0"/>
              </a:rPr>
              <a:t>小结</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a:extLst>
              <a:ext uri="{FF2B5EF4-FFF2-40B4-BE49-F238E27FC236}">
                <a16:creationId xmlns:a16="http://schemas.microsoft.com/office/drawing/2014/main" id="{5D4981DC-DBFA-EC21-E014-3C3619D22E0E}"/>
              </a:ext>
            </a:extLst>
          </p:cNvPr>
          <p:cNvSpPr>
            <a:spLocks noGrp="1" noChangeArrowheads="1"/>
          </p:cNvSpPr>
          <p:nvPr>
            <p:ph type="title"/>
          </p:nvPr>
        </p:nvSpPr>
        <p:spPr>
          <a:xfrm>
            <a:off x="1042988" y="836613"/>
            <a:ext cx="6769100" cy="895350"/>
          </a:xfrm>
        </p:spPr>
        <p:txBody>
          <a:bodyPr/>
          <a:lstStyle/>
          <a:p>
            <a:pPr eaLnBrk="1" hangingPunct="1"/>
            <a:r>
              <a:rPr kumimoji="1" lang="zh-CN" altLang="en-US" b="1" dirty="0">
                <a:latin typeface="华文新魏" panose="02010800040101010101" pitchFamily="2" charset="-122"/>
              </a:rPr>
              <a:t>闲聊体系结构</a:t>
            </a:r>
          </a:p>
        </p:txBody>
      </p:sp>
      <p:sp>
        <p:nvSpPr>
          <p:cNvPr id="63490" name="Rectangle 3">
            <a:extLst>
              <a:ext uri="{FF2B5EF4-FFF2-40B4-BE49-F238E27FC236}">
                <a16:creationId xmlns:a16="http://schemas.microsoft.com/office/drawing/2014/main" id="{118D8161-DC6E-3F1B-32FC-73CBF9105764}"/>
              </a:ext>
            </a:extLst>
          </p:cNvPr>
          <p:cNvSpPr>
            <a:spLocks noGrp="1" noChangeArrowheads="1"/>
          </p:cNvSpPr>
          <p:nvPr>
            <p:ph type="body" idx="1"/>
          </p:nvPr>
        </p:nvSpPr>
        <p:spPr>
          <a:xfrm>
            <a:off x="684213" y="1773238"/>
            <a:ext cx="8064500" cy="4752975"/>
          </a:xfrm>
          <a:noFill/>
        </p:spPr>
        <p:txBody>
          <a:bodyPr/>
          <a:lstStyle/>
          <a:p>
            <a:pPr eaLnBrk="1" hangingPunct="1"/>
            <a:r>
              <a:rPr kumimoji="1" lang="zh-CN" altLang="en-US" sz="2800" b="1">
                <a:latin typeface="Times New Roman" panose="02020603050405020304" pitchFamily="18" charset="0"/>
              </a:rPr>
              <a:t>按因果次序处理更新</a:t>
            </a:r>
          </a:p>
          <a:p>
            <a:pPr lvl="1" eaLnBrk="1" hangingPunct="1"/>
            <a:r>
              <a:rPr lang="zh-CN" altLang="en-US" sz="2400">
                <a:latin typeface="Times New Roman" panose="02020603050405020304" pitchFamily="18" charset="0"/>
              </a:rPr>
              <a:t>前端发送更新请求：</a:t>
            </a:r>
            <a:r>
              <a:rPr lang="en-US" altLang="zh-CN" sz="2400">
                <a:latin typeface="Times New Roman" panose="02020603050405020304" pitchFamily="18" charset="0"/>
              </a:rPr>
              <a:t>(u.op, u.prev, u.id)</a:t>
            </a:r>
          </a:p>
          <a:p>
            <a:pPr lvl="1" eaLnBrk="1" hangingPunct="1"/>
            <a:r>
              <a:rPr lang="zh-CN" altLang="en-US" sz="2400">
                <a:latin typeface="Times New Roman" panose="02020603050405020304" pitchFamily="18" charset="0"/>
              </a:rPr>
              <a:t>副本管理器</a:t>
            </a:r>
            <a:r>
              <a:rPr lang="en-US" altLang="zh-CN" sz="2400">
                <a:latin typeface="Times New Roman" panose="02020603050405020304" pitchFamily="18" charset="0"/>
              </a:rPr>
              <a:t>i</a:t>
            </a:r>
            <a:r>
              <a:rPr lang="zh-CN" altLang="en-US" sz="2400">
                <a:latin typeface="Times New Roman" panose="02020603050405020304" pitchFamily="18" charset="0"/>
              </a:rPr>
              <a:t>接收请求</a:t>
            </a:r>
          </a:p>
          <a:p>
            <a:pPr lvl="1" eaLnBrk="1" hangingPunct="1">
              <a:buFont typeface="Wingdings" pitchFamily="2" charset="2"/>
              <a:buNone/>
            </a:pPr>
            <a:r>
              <a:rPr lang="zh-CN" altLang="en-US" sz="2400">
                <a:latin typeface="Times New Roman" panose="02020603050405020304" pitchFamily="18" charset="0"/>
              </a:rPr>
              <a:t>　  </a:t>
            </a:r>
            <a:r>
              <a:rPr lang="en-US" altLang="zh-CN" sz="2400">
                <a:latin typeface="Times New Roman" panose="02020603050405020304" pitchFamily="18" charset="0"/>
              </a:rPr>
              <a:t>- </a:t>
            </a:r>
            <a:r>
              <a:rPr lang="zh-CN" altLang="en-US" sz="2400">
                <a:latin typeface="Times New Roman" panose="02020603050405020304" pitchFamily="18" charset="0"/>
              </a:rPr>
              <a:t>丢弃：操作已经处理过</a:t>
            </a:r>
          </a:p>
          <a:p>
            <a:pPr lvl="1" eaLnBrk="1" hangingPunct="1">
              <a:buFont typeface="Wingdings" pitchFamily="2" charset="2"/>
              <a:buNone/>
            </a:pPr>
            <a:r>
              <a:rPr lang="zh-CN" altLang="en-US" sz="2400">
                <a:latin typeface="Times New Roman" panose="02020603050405020304" pitchFamily="18" charset="0"/>
              </a:rPr>
              <a:t>　 </a:t>
            </a:r>
            <a:r>
              <a:rPr lang="en-US" altLang="zh-CN" sz="2400">
                <a:latin typeface="Times New Roman" panose="02020603050405020304" pitchFamily="18" charset="0"/>
              </a:rPr>
              <a:t>- </a:t>
            </a:r>
            <a:r>
              <a:rPr lang="zh-CN" altLang="en-US" sz="2400">
                <a:latin typeface="Times New Roman" panose="02020603050405020304" pitchFamily="18" charset="0"/>
              </a:rPr>
              <a:t>否则，将更新记录日志</a:t>
            </a:r>
          </a:p>
          <a:p>
            <a:pPr lvl="3" eaLnBrk="1" hangingPunct="1">
              <a:buFont typeface="Wingdings" pitchFamily="2" charset="2"/>
              <a:buChar char="Ø"/>
            </a:pPr>
            <a:r>
              <a:rPr lang="en-US" altLang="zh-CN" sz="2400">
                <a:latin typeface="Times New Roman" panose="02020603050405020304" pitchFamily="18" charset="0"/>
              </a:rPr>
              <a:t>ts =u.prev, ts[i]=ts[i]+1</a:t>
            </a:r>
          </a:p>
          <a:p>
            <a:pPr lvl="3" eaLnBrk="1" hangingPunct="1">
              <a:buFont typeface="Wingdings" pitchFamily="2" charset="2"/>
              <a:buChar char="Ø"/>
            </a:pPr>
            <a:r>
              <a:rPr lang="en-US" altLang="zh-CN" sz="2400">
                <a:latin typeface="Times New Roman" panose="02020603050405020304" pitchFamily="18" charset="0"/>
              </a:rPr>
              <a:t>logRecord= &lt;i, ts, u.op, u.prev, u.id&gt;</a:t>
            </a:r>
          </a:p>
          <a:p>
            <a:pPr lvl="1" eaLnBrk="1" hangingPunct="1">
              <a:buFont typeface="Wingdings" pitchFamily="2" charset="2"/>
              <a:buNone/>
            </a:pPr>
            <a:r>
              <a:rPr lang="en-US" altLang="zh-CN" sz="2400">
                <a:latin typeface="Times New Roman" panose="02020603050405020304" pitchFamily="18" charset="0"/>
              </a:rPr>
              <a:t>      - </a:t>
            </a:r>
            <a:r>
              <a:rPr lang="zh-CN" altLang="en-US" sz="2400">
                <a:latin typeface="Times New Roman" panose="02020603050405020304" pitchFamily="18" charset="0"/>
              </a:rPr>
              <a:t>副本管理器将</a:t>
            </a:r>
            <a:r>
              <a:rPr lang="en-US" altLang="zh-CN" sz="2400">
                <a:latin typeface="Times New Roman" panose="02020603050405020304" pitchFamily="18" charset="0"/>
              </a:rPr>
              <a:t>ts</a:t>
            </a:r>
            <a:r>
              <a:rPr lang="zh-CN" altLang="en-US" sz="2400">
                <a:latin typeface="Times New Roman" panose="02020603050405020304" pitchFamily="18" charset="0"/>
              </a:rPr>
              <a:t>返回给前端</a:t>
            </a:r>
          </a:p>
          <a:p>
            <a:pPr lvl="3" eaLnBrk="1" hangingPunct="1">
              <a:buFont typeface="Wingdings" pitchFamily="2" charset="2"/>
              <a:buChar char="Ø"/>
            </a:pPr>
            <a:r>
              <a:rPr lang="en-US" altLang="zh-CN" sz="2400">
                <a:latin typeface="Times New Roman" panose="02020603050405020304" pitchFamily="18" charset="0"/>
              </a:rPr>
              <a:t>frontEndTS=merge(frontEndTS, ts)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a:extLst>
              <a:ext uri="{FF2B5EF4-FFF2-40B4-BE49-F238E27FC236}">
                <a16:creationId xmlns:a16="http://schemas.microsoft.com/office/drawing/2014/main" id="{87A57E81-9551-8D59-D366-13A19D1267D6}"/>
              </a:ext>
            </a:extLst>
          </p:cNvPr>
          <p:cNvSpPr>
            <a:spLocks noGrp="1" noChangeArrowheads="1"/>
          </p:cNvSpPr>
          <p:nvPr>
            <p:ph type="title"/>
          </p:nvPr>
        </p:nvSpPr>
        <p:spPr>
          <a:xfrm>
            <a:off x="1042988" y="836613"/>
            <a:ext cx="6769100" cy="895350"/>
          </a:xfrm>
        </p:spPr>
        <p:txBody>
          <a:bodyPr/>
          <a:lstStyle/>
          <a:p>
            <a:pPr eaLnBrk="1" hangingPunct="1"/>
            <a:r>
              <a:rPr kumimoji="1" lang="zh-CN" altLang="en-US" b="1" dirty="0">
                <a:latin typeface="华文新魏" panose="02010800040101010101" pitchFamily="2" charset="-122"/>
              </a:rPr>
              <a:t>闲聊体系结构</a:t>
            </a:r>
          </a:p>
        </p:txBody>
      </p:sp>
      <p:sp>
        <p:nvSpPr>
          <p:cNvPr id="64514" name="Rectangle 3">
            <a:extLst>
              <a:ext uri="{FF2B5EF4-FFF2-40B4-BE49-F238E27FC236}">
                <a16:creationId xmlns:a16="http://schemas.microsoft.com/office/drawing/2014/main" id="{E4EA6084-F392-C86F-F9B2-C1A71AE0AD7E}"/>
              </a:ext>
            </a:extLst>
          </p:cNvPr>
          <p:cNvSpPr>
            <a:spLocks noGrp="1" noChangeArrowheads="1"/>
          </p:cNvSpPr>
          <p:nvPr>
            <p:ph type="body" idx="1"/>
          </p:nvPr>
        </p:nvSpPr>
        <p:spPr>
          <a:xfrm>
            <a:off x="684213" y="1773238"/>
            <a:ext cx="8064500" cy="4752975"/>
          </a:xfrm>
          <a:noFill/>
        </p:spPr>
        <p:txBody>
          <a:bodyPr/>
          <a:lstStyle/>
          <a:p>
            <a:pPr eaLnBrk="1" hangingPunct="1"/>
            <a:r>
              <a:rPr kumimoji="1" lang="zh-CN" altLang="en-US" sz="2800" b="1">
                <a:latin typeface="Times New Roman" panose="02020603050405020304" pitchFamily="18" charset="0"/>
              </a:rPr>
              <a:t>按因果次序处理更新</a:t>
            </a:r>
            <a:r>
              <a:rPr kumimoji="1" lang="en-US" altLang="zh-CN" sz="2800" b="1">
                <a:latin typeface="Times New Roman" panose="02020603050405020304" pitchFamily="18" charset="0"/>
              </a:rPr>
              <a:t>(</a:t>
            </a:r>
            <a:r>
              <a:rPr kumimoji="1" lang="zh-CN" altLang="en-US" sz="2800" b="1">
                <a:latin typeface="Times New Roman" panose="02020603050405020304" pitchFamily="18" charset="0"/>
              </a:rPr>
              <a:t>续</a:t>
            </a:r>
            <a:r>
              <a:rPr kumimoji="1" lang="en-US" altLang="zh-CN" sz="2800" b="1">
                <a:latin typeface="Times New Roman" panose="02020603050405020304" pitchFamily="18" charset="0"/>
              </a:rPr>
              <a:t>)</a:t>
            </a:r>
          </a:p>
          <a:p>
            <a:pPr lvl="1" eaLnBrk="1" hangingPunct="1"/>
            <a:r>
              <a:rPr lang="zh-CN" altLang="en-US" sz="2400">
                <a:latin typeface="Times New Roman" panose="02020603050405020304" pitchFamily="18" charset="0"/>
              </a:rPr>
              <a:t>更新请求</a:t>
            </a:r>
            <a:r>
              <a:rPr lang="en-US" altLang="zh-CN" sz="2400">
                <a:latin typeface="Times New Roman" panose="02020603050405020304" pitchFamily="18" charset="0"/>
              </a:rPr>
              <a:t>u</a:t>
            </a:r>
            <a:r>
              <a:rPr lang="zh-CN" altLang="en-US" sz="2400">
                <a:latin typeface="Times New Roman" panose="02020603050405020304" pitchFamily="18" charset="0"/>
              </a:rPr>
              <a:t>的稳定性条件</a:t>
            </a:r>
          </a:p>
          <a:p>
            <a:pPr lvl="1" eaLnBrk="1" hangingPunct="1">
              <a:buFont typeface="Wingdings" pitchFamily="2" charset="2"/>
              <a:buNone/>
            </a:pPr>
            <a:r>
              <a:rPr lang="zh-CN" altLang="en-US" sz="2400">
                <a:latin typeface="Times New Roman" panose="02020603050405020304" pitchFamily="18" charset="0"/>
              </a:rPr>
              <a:t>　　</a:t>
            </a:r>
            <a:r>
              <a:rPr lang="en-US" altLang="zh-CN" sz="2400">
                <a:latin typeface="Times New Roman" panose="02020603050405020304" pitchFamily="18" charset="0"/>
              </a:rPr>
              <a:t>u.prev≤valueTS</a:t>
            </a:r>
          </a:p>
          <a:p>
            <a:pPr lvl="1" eaLnBrk="1" hangingPunct="1"/>
            <a:r>
              <a:rPr lang="zh-CN" altLang="en-US" sz="2400">
                <a:latin typeface="Times New Roman" panose="02020603050405020304" pitchFamily="18" charset="0"/>
              </a:rPr>
              <a:t>副本管理器的更新操作</a:t>
            </a:r>
          </a:p>
          <a:p>
            <a:pPr lvl="1" eaLnBrk="1" hangingPunct="1">
              <a:buFont typeface="Wingdings" pitchFamily="2" charset="2"/>
              <a:buNone/>
            </a:pPr>
            <a:r>
              <a:rPr lang="zh-CN" altLang="en-US" sz="2400">
                <a:latin typeface="Times New Roman" panose="02020603050405020304" pitchFamily="18" charset="0"/>
              </a:rPr>
              <a:t>　  </a:t>
            </a:r>
            <a:r>
              <a:rPr lang="en-US" altLang="zh-CN" sz="2400">
                <a:latin typeface="Times New Roman" panose="02020603050405020304" pitchFamily="18" charset="0"/>
              </a:rPr>
              <a:t>- value := apply(value, r.u.op)</a:t>
            </a:r>
          </a:p>
          <a:p>
            <a:pPr lvl="1" eaLnBrk="1" hangingPunct="1">
              <a:buFont typeface="Wingdings" pitchFamily="2" charset="2"/>
              <a:buNone/>
            </a:pPr>
            <a:r>
              <a:rPr lang="en-US" altLang="zh-CN" sz="2400">
                <a:latin typeface="Times New Roman" panose="02020603050405020304" pitchFamily="18" charset="0"/>
              </a:rPr>
              <a:t>      - valueTS := merge(valueTS, r.ts)</a:t>
            </a:r>
          </a:p>
          <a:p>
            <a:pPr lvl="1" eaLnBrk="1" hangingPunct="1">
              <a:buFont typeface="Wingdings" pitchFamily="2" charset="2"/>
              <a:buNone/>
            </a:pPr>
            <a:r>
              <a:rPr lang="en-US" altLang="zh-CN" sz="2400">
                <a:latin typeface="Times New Roman" panose="02020603050405020304" pitchFamily="18" charset="0"/>
              </a:rPr>
              <a:t>      - executed := executed∪{r.u.id}</a:t>
            </a:r>
          </a:p>
          <a:p>
            <a:pPr lvl="1" eaLnBrk="1" hangingPunct="1">
              <a:buFont typeface="Wingdings" pitchFamily="2" charset="2"/>
              <a:buNone/>
            </a:pPr>
            <a:endParaRPr lang="en-US" altLang="zh-CN" sz="2400">
              <a:latin typeface="Times New Roman" panose="02020603050405020304"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a:extLst>
              <a:ext uri="{FF2B5EF4-FFF2-40B4-BE49-F238E27FC236}">
                <a16:creationId xmlns:a16="http://schemas.microsoft.com/office/drawing/2014/main" id="{85D84994-08ED-ECBD-582E-FE8FAFA4540C}"/>
              </a:ext>
            </a:extLst>
          </p:cNvPr>
          <p:cNvSpPr>
            <a:spLocks noGrp="1" noChangeArrowheads="1"/>
          </p:cNvSpPr>
          <p:nvPr>
            <p:ph type="title"/>
          </p:nvPr>
        </p:nvSpPr>
        <p:spPr>
          <a:xfrm>
            <a:off x="1042988" y="836613"/>
            <a:ext cx="6769100" cy="895350"/>
          </a:xfrm>
        </p:spPr>
        <p:txBody>
          <a:bodyPr/>
          <a:lstStyle/>
          <a:p>
            <a:pPr eaLnBrk="1" hangingPunct="1"/>
            <a:r>
              <a:rPr kumimoji="1" lang="zh-CN" altLang="en-US" b="1" dirty="0">
                <a:latin typeface="华文新魏" panose="02010800040101010101" pitchFamily="2" charset="-122"/>
              </a:rPr>
              <a:t>闲聊体系结构</a:t>
            </a:r>
          </a:p>
        </p:txBody>
      </p:sp>
      <p:sp>
        <p:nvSpPr>
          <p:cNvPr id="65538" name="Rectangle 3">
            <a:extLst>
              <a:ext uri="{FF2B5EF4-FFF2-40B4-BE49-F238E27FC236}">
                <a16:creationId xmlns:a16="http://schemas.microsoft.com/office/drawing/2014/main" id="{3EA2F56F-A4D7-90A4-5DA3-89253DD1D86D}"/>
              </a:ext>
            </a:extLst>
          </p:cNvPr>
          <p:cNvSpPr>
            <a:spLocks noGrp="1" noChangeArrowheads="1"/>
          </p:cNvSpPr>
          <p:nvPr>
            <p:ph type="body" idx="1"/>
          </p:nvPr>
        </p:nvSpPr>
        <p:spPr>
          <a:xfrm>
            <a:off x="684213" y="1773238"/>
            <a:ext cx="8064500" cy="4752975"/>
          </a:xfrm>
        </p:spPr>
        <p:txBody>
          <a:bodyPr/>
          <a:lstStyle/>
          <a:p>
            <a:pPr eaLnBrk="1" hangingPunct="1"/>
            <a:r>
              <a:rPr kumimoji="1" lang="zh-CN" altLang="en-US" sz="2800" b="1">
                <a:latin typeface="Times New Roman" panose="02020603050405020304" pitchFamily="18" charset="0"/>
              </a:rPr>
              <a:t>强制的和即时的更新操作</a:t>
            </a:r>
          </a:p>
          <a:p>
            <a:pPr eaLnBrk="1" hangingPunct="1">
              <a:buFont typeface="Wingdings" pitchFamily="2" charset="2"/>
              <a:buNone/>
            </a:pPr>
            <a:r>
              <a:rPr kumimoji="1" lang="zh-CN" altLang="en-US" sz="2800">
                <a:latin typeface="Times New Roman" panose="02020603050405020304" pitchFamily="18" charset="0"/>
              </a:rPr>
              <a:t>	      </a:t>
            </a:r>
            <a:r>
              <a:rPr kumimoji="1" lang="zh-CN" altLang="en-US" sz="2400">
                <a:latin typeface="Times New Roman" panose="02020603050405020304" pitchFamily="18" charset="0"/>
              </a:rPr>
              <a:t>强制更新和即时更新需要特殊处理，强制更新是全序加因果序，保证更新的强制次序的基本方法是在与更新相关的时间戳后加入一个唯一的序号，并以这个序号的次序来处理它们。</a:t>
            </a:r>
          </a:p>
          <a:p>
            <a:pPr marL="342900" lvl="1" indent="-342900" eaLnBrk="1" hangingPunct="1">
              <a:buClr>
                <a:schemeClr val="folHlink"/>
              </a:buClr>
              <a:buSzPct val="60000"/>
            </a:pPr>
            <a:r>
              <a:rPr kumimoji="1" lang="en-US" altLang="zh-CN" b="1">
                <a:latin typeface="Times New Roman" panose="02020603050405020304" pitchFamily="18" charset="0"/>
              </a:rPr>
              <a:t>gossip</a:t>
            </a:r>
            <a:r>
              <a:rPr kumimoji="1" lang="zh-CN" altLang="en-US" b="1">
                <a:latin typeface="Times New Roman" panose="02020603050405020304" pitchFamily="18" charset="0"/>
              </a:rPr>
              <a:t>消息</a:t>
            </a:r>
            <a:endParaRPr kumimoji="1" lang="en-US" altLang="zh-CN" b="1">
              <a:latin typeface="Times New Roman" panose="02020603050405020304" pitchFamily="18" charset="0"/>
            </a:endParaRPr>
          </a:p>
          <a:p>
            <a:pPr eaLnBrk="1" hangingPunct="1">
              <a:buClr>
                <a:srgbClr val="3333CC"/>
              </a:buClr>
              <a:buFont typeface="Wingdings" pitchFamily="2" charset="2"/>
              <a:buNone/>
            </a:pPr>
            <a:r>
              <a:rPr kumimoji="1" lang="zh-CN" altLang="en-US" sz="2400">
                <a:solidFill>
                  <a:srgbClr val="000000"/>
                </a:solidFill>
                <a:latin typeface="Times New Roman" panose="02020603050405020304" pitchFamily="18" charset="0"/>
              </a:rPr>
              <a:t>            </a:t>
            </a:r>
            <a:r>
              <a:rPr kumimoji="1" lang="zh-CN" altLang="en-US" sz="2400">
                <a:latin typeface="Times New Roman" panose="02020603050405020304" pitchFamily="18" charset="0"/>
              </a:rPr>
              <a:t>副本管理器通过</a:t>
            </a:r>
            <a:r>
              <a:rPr kumimoji="1" lang="en-US" altLang="zh-CN" sz="2400">
                <a:latin typeface="Times New Roman" panose="02020603050405020304" pitchFamily="18" charset="0"/>
              </a:rPr>
              <a:t>gossip</a:t>
            </a:r>
            <a:r>
              <a:rPr kumimoji="1" lang="zh-CN" altLang="en-US" sz="2400">
                <a:latin typeface="Times New Roman" panose="02020603050405020304" pitchFamily="18" charset="0"/>
              </a:rPr>
              <a:t>消息来更新自身的状态。通过时间戳表里的记录来估计其它副本管理器还没有收到哪些更新。</a:t>
            </a:r>
          </a:p>
          <a:p>
            <a:pPr marL="342900" lvl="1" indent="-342900" eaLnBrk="1" hangingPunct="1">
              <a:buClr>
                <a:schemeClr val="folHlink"/>
              </a:buClr>
              <a:buSzPct val="60000"/>
            </a:pPr>
            <a:r>
              <a:rPr kumimoji="1" lang="en-US" altLang="zh-CN" b="1">
                <a:latin typeface="Times New Roman" panose="02020603050405020304" pitchFamily="18" charset="0"/>
              </a:rPr>
              <a:t>gossip</a:t>
            </a:r>
            <a:r>
              <a:rPr kumimoji="1" lang="zh-CN" altLang="en-US" b="1">
                <a:latin typeface="Times New Roman" panose="02020603050405020304" pitchFamily="18" charset="0"/>
              </a:rPr>
              <a:t>消息</a:t>
            </a:r>
            <a:r>
              <a:rPr kumimoji="1" lang="en-US" altLang="zh-CN" b="1">
                <a:latin typeface="Times New Roman" panose="02020603050405020304" pitchFamily="18" charset="0"/>
              </a:rPr>
              <a:t>m</a:t>
            </a:r>
            <a:r>
              <a:rPr kumimoji="1" lang="zh-CN" altLang="en-US" b="1">
                <a:latin typeface="Times New Roman" panose="02020603050405020304" pitchFamily="18" charset="0"/>
              </a:rPr>
              <a:t>的格式</a:t>
            </a:r>
            <a:endParaRPr kumimoji="1" lang="en-US" altLang="zh-CN" b="1">
              <a:latin typeface="Times New Roman" panose="02020603050405020304" pitchFamily="18" charset="0"/>
            </a:endParaRPr>
          </a:p>
          <a:p>
            <a:pPr marL="342900" lvl="1" indent="-342900" eaLnBrk="1" hangingPunct="1">
              <a:buFont typeface="Wingdings" pitchFamily="2" charset="2"/>
              <a:buNone/>
            </a:pPr>
            <a:r>
              <a:rPr lang="zh-CN" altLang="en-US" sz="2400">
                <a:latin typeface="Times New Roman" panose="02020603050405020304" pitchFamily="18" charset="0"/>
              </a:rPr>
              <a:t>      日志</a:t>
            </a:r>
            <a:r>
              <a:rPr lang="en-US" altLang="zh-CN" sz="2400">
                <a:latin typeface="Times New Roman" panose="02020603050405020304" pitchFamily="18" charset="0"/>
              </a:rPr>
              <a:t>m.log</a:t>
            </a:r>
            <a:r>
              <a:rPr lang="zh-CN" altLang="en-US" sz="2400">
                <a:latin typeface="Times New Roman" panose="02020603050405020304" pitchFamily="18" charset="0"/>
              </a:rPr>
              <a:t>和副本时间戳</a:t>
            </a:r>
            <a:r>
              <a:rPr lang="en-US" altLang="zh-CN" sz="2400">
                <a:latin typeface="Times New Roman" panose="02020603050405020304" pitchFamily="18" charset="0"/>
              </a:rPr>
              <a:t>m.ts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a:extLst>
              <a:ext uri="{FF2B5EF4-FFF2-40B4-BE49-F238E27FC236}">
                <a16:creationId xmlns:a16="http://schemas.microsoft.com/office/drawing/2014/main" id="{1DCE93D2-FF06-17F6-46DF-CF9326D686CC}"/>
              </a:ext>
            </a:extLst>
          </p:cNvPr>
          <p:cNvSpPr>
            <a:spLocks noGrp="1" noChangeArrowheads="1"/>
          </p:cNvSpPr>
          <p:nvPr>
            <p:ph type="title"/>
          </p:nvPr>
        </p:nvSpPr>
        <p:spPr>
          <a:xfrm>
            <a:off x="1042988" y="836613"/>
            <a:ext cx="6769100" cy="895350"/>
          </a:xfrm>
        </p:spPr>
        <p:txBody>
          <a:bodyPr/>
          <a:lstStyle/>
          <a:p>
            <a:pPr eaLnBrk="1" hangingPunct="1"/>
            <a:r>
              <a:rPr kumimoji="1" lang="zh-CN" altLang="en-US" b="1" dirty="0">
                <a:latin typeface="华文新魏" panose="02010800040101010101" pitchFamily="2" charset="-122"/>
              </a:rPr>
              <a:t>闲聊体系结构</a:t>
            </a:r>
          </a:p>
        </p:txBody>
      </p:sp>
      <p:sp>
        <p:nvSpPr>
          <p:cNvPr id="66562" name="Rectangle 3">
            <a:extLst>
              <a:ext uri="{FF2B5EF4-FFF2-40B4-BE49-F238E27FC236}">
                <a16:creationId xmlns:a16="http://schemas.microsoft.com/office/drawing/2014/main" id="{E84C5FF4-95BA-09A1-96BC-80F6B9D4BEC3}"/>
              </a:ext>
            </a:extLst>
          </p:cNvPr>
          <p:cNvSpPr>
            <a:spLocks noGrp="1" noChangeArrowheads="1"/>
          </p:cNvSpPr>
          <p:nvPr>
            <p:ph type="body" idx="1"/>
          </p:nvPr>
        </p:nvSpPr>
        <p:spPr>
          <a:xfrm>
            <a:off x="684213" y="1773238"/>
            <a:ext cx="8064500" cy="4752975"/>
          </a:xfrm>
          <a:noFill/>
        </p:spPr>
        <p:txBody>
          <a:bodyPr/>
          <a:lstStyle/>
          <a:p>
            <a:pPr eaLnBrk="1" hangingPunct="1"/>
            <a:r>
              <a:rPr kumimoji="1" lang="zh-CN" altLang="en-US" sz="2800" b="1">
                <a:latin typeface="Times New Roman" panose="02020603050405020304" pitchFamily="18" charset="0"/>
              </a:rPr>
              <a:t>收到</a:t>
            </a:r>
            <a:r>
              <a:rPr kumimoji="1" lang="en-US" altLang="zh-CN" sz="2800" b="1">
                <a:latin typeface="Times New Roman" panose="02020603050405020304" pitchFamily="18" charset="0"/>
              </a:rPr>
              <a:t>gossip</a:t>
            </a:r>
            <a:r>
              <a:rPr kumimoji="1" lang="zh-CN" altLang="en-US" sz="2800" b="1">
                <a:latin typeface="Times New Roman" panose="02020603050405020304" pitchFamily="18" charset="0"/>
              </a:rPr>
              <a:t>消息后执行的操作</a:t>
            </a:r>
          </a:p>
          <a:p>
            <a:pPr lvl="1" eaLnBrk="1" hangingPunct="1"/>
            <a:r>
              <a:rPr lang="zh-CN" altLang="en-US" sz="2400">
                <a:latin typeface="Times New Roman" panose="02020603050405020304" pitchFamily="18" charset="0"/>
              </a:rPr>
              <a:t>日志合并</a:t>
            </a:r>
          </a:p>
          <a:p>
            <a:pPr lvl="1" eaLnBrk="1" hangingPunct="1">
              <a:buFont typeface="Wingdings" pitchFamily="2" charset="2"/>
              <a:buNone/>
            </a:pPr>
            <a:r>
              <a:rPr lang="zh-CN" altLang="en-US" sz="2400">
                <a:latin typeface="Times New Roman" panose="02020603050405020304" pitchFamily="18" charset="0"/>
              </a:rPr>
              <a:t>　 </a:t>
            </a:r>
            <a:r>
              <a:rPr lang="en-US" altLang="zh-CN" sz="2400">
                <a:latin typeface="Times New Roman" panose="02020603050405020304" pitchFamily="18" charset="0"/>
              </a:rPr>
              <a:t>- </a:t>
            </a:r>
            <a:r>
              <a:rPr lang="zh-CN" altLang="en-US" sz="2400">
                <a:latin typeface="Times New Roman" panose="02020603050405020304" pitchFamily="18" charset="0"/>
              </a:rPr>
              <a:t>若</a:t>
            </a:r>
            <a:r>
              <a:rPr lang="en-US" altLang="zh-CN" sz="2400">
                <a:latin typeface="Times New Roman" panose="02020603050405020304" pitchFamily="18" charset="0"/>
              </a:rPr>
              <a:t>r.ts ≤replicsTS</a:t>
            </a:r>
            <a:r>
              <a:rPr lang="zh-CN" altLang="en-US" sz="2400">
                <a:latin typeface="Times New Roman" panose="02020603050405020304" pitchFamily="18" charset="0"/>
              </a:rPr>
              <a:t>，则丢弃</a:t>
            </a:r>
          </a:p>
          <a:p>
            <a:pPr lvl="1" eaLnBrk="1" hangingPunct="1">
              <a:buFont typeface="Wingdings" pitchFamily="2" charset="2"/>
              <a:buNone/>
            </a:pPr>
            <a:r>
              <a:rPr lang="zh-CN" altLang="en-US" sz="2400">
                <a:latin typeface="Times New Roman" panose="02020603050405020304" pitchFamily="18" charset="0"/>
              </a:rPr>
              <a:t>　 </a:t>
            </a:r>
            <a:r>
              <a:rPr lang="en-US" altLang="zh-CN" sz="2400">
                <a:latin typeface="Times New Roman" panose="02020603050405020304" pitchFamily="18" charset="0"/>
              </a:rPr>
              <a:t>- </a:t>
            </a:r>
            <a:r>
              <a:rPr lang="zh-CN" altLang="en-US" sz="2400">
                <a:latin typeface="Times New Roman" panose="02020603050405020304" pitchFamily="18" charset="0"/>
              </a:rPr>
              <a:t>将记录加入到日志，合并时间戳</a:t>
            </a:r>
          </a:p>
          <a:p>
            <a:pPr lvl="1" eaLnBrk="1" hangingPunct="1">
              <a:buFont typeface="Wingdings" pitchFamily="2" charset="2"/>
              <a:buNone/>
            </a:pPr>
            <a:r>
              <a:rPr lang="zh-CN" altLang="en-US" sz="2400">
                <a:latin typeface="Times New Roman" panose="02020603050405020304" pitchFamily="18" charset="0"/>
              </a:rPr>
              <a:t>　　</a:t>
            </a:r>
            <a:r>
              <a:rPr lang="en-US" altLang="zh-CN" sz="2400">
                <a:latin typeface="Times New Roman" panose="02020603050405020304" pitchFamily="18" charset="0"/>
              </a:rPr>
              <a:t>replicaTS := merge(replicaTS, m.ts)</a:t>
            </a:r>
          </a:p>
          <a:p>
            <a:pPr lvl="1" eaLnBrk="1" hangingPunct="1"/>
            <a:r>
              <a:rPr lang="zh-CN" altLang="en-US" sz="2400">
                <a:latin typeface="Times New Roman" panose="02020603050405020304" pitchFamily="18" charset="0"/>
              </a:rPr>
              <a:t>执行任何以前没有执行并已经稳定了的更新</a:t>
            </a:r>
          </a:p>
          <a:p>
            <a:pPr lvl="1" eaLnBrk="1" hangingPunct="1">
              <a:buFont typeface="Wingdings" pitchFamily="2" charset="2"/>
              <a:buNone/>
            </a:pPr>
            <a:r>
              <a:rPr lang="zh-CN" altLang="en-US" sz="2400">
                <a:latin typeface="Times New Roman" panose="02020603050405020304" pitchFamily="18" charset="0"/>
              </a:rPr>
              <a:t>　  </a:t>
            </a:r>
            <a:r>
              <a:rPr lang="en-US" altLang="zh-CN" sz="2400">
                <a:latin typeface="Times New Roman" panose="02020603050405020304" pitchFamily="18" charset="0"/>
              </a:rPr>
              <a:t>- </a:t>
            </a:r>
            <a:r>
              <a:rPr lang="zh-CN" altLang="en-US" sz="2400">
                <a:latin typeface="Times New Roman" panose="02020603050405020304" pitchFamily="18" charset="0"/>
              </a:rPr>
              <a:t>根据向量时间戳的偏序“≤”对更新进行排序，并依次执行更新。</a:t>
            </a:r>
          </a:p>
          <a:p>
            <a:pPr lvl="1" eaLnBrk="1" hangingPunct="1"/>
            <a:r>
              <a:rPr lang="zh-CN" altLang="en-US" sz="2400">
                <a:latin typeface="Times New Roman" panose="02020603050405020304" pitchFamily="18" charset="0"/>
              </a:rPr>
              <a:t>当知道更新已执行并没有重复执行的危险时，删除日志和已执行操作表中的记录</a:t>
            </a:r>
            <a:endParaRPr lang="en-US" altLang="zh-CN" sz="2400">
              <a:latin typeface="Times New Roman" panose="02020603050405020304" pitchFamily="18" charset="0"/>
            </a:endParaRPr>
          </a:p>
          <a:p>
            <a:pPr lvl="1" eaLnBrk="1" hangingPunct="1">
              <a:buFont typeface="Wingdings" pitchFamily="2" charset="2"/>
              <a:buNone/>
            </a:pPr>
            <a:r>
              <a:rPr lang="zh-CN" altLang="en-US" sz="2400">
                <a:latin typeface="Times New Roman" panose="02020603050405020304" pitchFamily="18" charset="0"/>
              </a:rPr>
              <a:t>　  </a:t>
            </a:r>
            <a:r>
              <a:rPr lang="en-US" altLang="zh-CN" sz="2400">
                <a:latin typeface="Times New Roman" panose="02020603050405020304" pitchFamily="18" charset="0"/>
              </a:rPr>
              <a:t>- </a:t>
            </a:r>
            <a:r>
              <a:rPr lang="zh-CN" altLang="en-US" sz="2400">
                <a:latin typeface="Times New Roman" panose="02020603050405020304" pitchFamily="18" charset="0"/>
              </a:rPr>
              <a:t>若</a:t>
            </a:r>
            <a:r>
              <a:rPr lang="en-US" altLang="zh-CN" sz="2400">
                <a:latin typeface="Times New Roman" panose="02020603050405020304" pitchFamily="18" charset="0"/>
              </a:rPr>
              <a:t>tableTS[i][c] </a:t>
            </a:r>
            <a:r>
              <a:rPr lang="en-US" altLang="en-US" sz="2400">
                <a:latin typeface="Times New Roman" panose="02020603050405020304" pitchFamily="18" charset="0"/>
              </a:rPr>
              <a:t>≥</a:t>
            </a:r>
            <a:r>
              <a:rPr lang="en-US" altLang="zh-CN" sz="2400">
                <a:latin typeface="Times New Roman" panose="02020603050405020304" pitchFamily="18" charset="0"/>
              </a:rPr>
              <a:t> r.ts[c]</a:t>
            </a:r>
            <a:r>
              <a:rPr lang="zh-CN" altLang="en-US" sz="2400">
                <a:latin typeface="Times New Roman" panose="02020603050405020304" pitchFamily="18" charset="0"/>
              </a:rPr>
              <a:t>，则丢弃</a:t>
            </a:r>
            <a:r>
              <a:rPr lang="en-US" altLang="zh-CN" sz="2400">
                <a:latin typeface="Times New Roman" panose="02020603050405020304" pitchFamily="18" charset="0"/>
              </a:rPr>
              <a:t>r</a:t>
            </a:r>
            <a:r>
              <a:rPr lang="zh-CN" altLang="en-US" sz="2400">
                <a:latin typeface="Times New Roman" panose="02020603050405020304" pitchFamily="18" charset="0"/>
              </a:rPr>
              <a: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a:extLst>
              <a:ext uri="{FF2B5EF4-FFF2-40B4-BE49-F238E27FC236}">
                <a16:creationId xmlns:a16="http://schemas.microsoft.com/office/drawing/2014/main" id="{47BB1B31-EE8F-709A-721F-D499DE729C7E}"/>
              </a:ext>
            </a:extLst>
          </p:cNvPr>
          <p:cNvSpPr>
            <a:spLocks noGrp="1" noChangeArrowheads="1"/>
          </p:cNvSpPr>
          <p:nvPr>
            <p:ph type="title"/>
          </p:nvPr>
        </p:nvSpPr>
        <p:spPr>
          <a:xfrm>
            <a:off x="1042988" y="836613"/>
            <a:ext cx="6769100" cy="895350"/>
          </a:xfrm>
        </p:spPr>
        <p:txBody>
          <a:bodyPr/>
          <a:lstStyle/>
          <a:p>
            <a:pPr eaLnBrk="1" hangingPunct="1"/>
            <a:r>
              <a:rPr kumimoji="1" lang="zh-CN" altLang="en-US" b="1" dirty="0">
                <a:latin typeface="华文新魏" panose="02010800040101010101" pitchFamily="2" charset="-122"/>
              </a:rPr>
              <a:t>闲聊体系结构</a:t>
            </a:r>
          </a:p>
        </p:txBody>
      </p:sp>
      <p:sp>
        <p:nvSpPr>
          <p:cNvPr id="67586" name="Rectangle 3">
            <a:extLst>
              <a:ext uri="{FF2B5EF4-FFF2-40B4-BE49-F238E27FC236}">
                <a16:creationId xmlns:a16="http://schemas.microsoft.com/office/drawing/2014/main" id="{AB4949FE-F970-3015-DC4C-511F13C4BDFA}"/>
              </a:ext>
            </a:extLst>
          </p:cNvPr>
          <p:cNvSpPr>
            <a:spLocks noGrp="1" noChangeArrowheads="1"/>
          </p:cNvSpPr>
          <p:nvPr>
            <p:ph type="body" idx="1"/>
          </p:nvPr>
        </p:nvSpPr>
        <p:spPr>
          <a:xfrm>
            <a:off x="684213" y="1889125"/>
            <a:ext cx="8064500" cy="4968875"/>
          </a:xfrm>
          <a:noFill/>
        </p:spPr>
        <p:txBody>
          <a:bodyPr/>
          <a:lstStyle/>
          <a:p>
            <a:pPr eaLnBrk="1" hangingPunct="1"/>
            <a:r>
              <a:rPr kumimoji="1" lang="zh-CN" altLang="en-US" sz="2800" b="1">
                <a:latin typeface="Times New Roman" panose="02020603050405020304" pitchFamily="18" charset="0"/>
              </a:rPr>
              <a:t>更新传播</a:t>
            </a:r>
          </a:p>
          <a:p>
            <a:pPr lvl="1" eaLnBrk="1" hangingPunct="1"/>
            <a:r>
              <a:rPr lang="en-US" altLang="zh-CN" sz="2400">
                <a:latin typeface="Times New Roman" panose="02020603050405020304" pitchFamily="18" charset="0"/>
              </a:rPr>
              <a:t>gossip</a:t>
            </a:r>
            <a:r>
              <a:rPr lang="zh-CN" altLang="en-US" sz="2400">
                <a:latin typeface="Times New Roman" panose="02020603050405020304" pitchFamily="18" charset="0"/>
              </a:rPr>
              <a:t>体系结构未规定具体的更新传播策略</a:t>
            </a:r>
          </a:p>
          <a:p>
            <a:pPr lvl="1" eaLnBrk="1" hangingPunct="1"/>
            <a:r>
              <a:rPr lang="zh-CN" altLang="en-US" sz="2400">
                <a:latin typeface="Times New Roman" panose="02020603050405020304" pitchFamily="18" charset="0"/>
              </a:rPr>
              <a:t>如何选择合适的</a:t>
            </a:r>
            <a:r>
              <a:rPr lang="en-US" altLang="zh-CN" sz="2400">
                <a:latin typeface="Times New Roman" panose="02020603050405020304" pitchFamily="18" charset="0"/>
              </a:rPr>
              <a:t>gossip</a:t>
            </a:r>
            <a:r>
              <a:rPr lang="zh-CN" altLang="en-US" sz="2400">
                <a:latin typeface="Times New Roman" panose="02020603050405020304" pitchFamily="18" charset="0"/>
              </a:rPr>
              <a:t>消息的发送频率？</a:t>
            </a:r>
          </a:p>
          <a:p>
            <a:pPr lvl="1" eaLnBrk="1" hangingPunct="1">
              <a:buFont typeface="Wingdings" pitchFamily="2" charset="2"/>
              <a:buNone/>
            </a:pPr>
            <a:r>
              <a:rPr lang="zh-CN" altLang="en-US" sz="2400">
                <a:latin typeface="Times New Roman" panose="02020603050405020304" pitchFamily="18" charset="0"/>
              </a:rPr>
              <a:t>　  </a:t>
            </a:r>
            <a:r>
              <a:rPr lang="en-US" altLang="zh-CN" sz="2400">
                <a:latin typeface="Times New Roman" panose="02020603050405020304" pitchFamily="18" charset="0"/>
              </a:rPr>
              <a:t>- </a:t>
            </a:r>
            <a:r>
              <a:rPr lang="zh-CN" altLang="en-US" sz="2400">
                <a:latin typeface="Times New Roman" panose="02020603050405020304" pitchFamily="18" charset="0"/>
              </a:rPr>
              <a:t>分钟、小时或天？</a:t>
            </a:r>
            <a:r>
              <a:rPr lang="en-US" altLang="zh-CN" sz="2400">
                <a:latin typeface="Times New Roman" panose="02020603050405020304" pitchFamily="18" charset="0"/>
              </a:rPr>
              <a:t>——</a:t>
            </a:r>
            <a:r>
              <a:rPr lang="zh-CN" altLang="en-US" sz="2400" i="1">
                <a:latin typeface="Times New Roman" panose="02020603050405020304" pitchFamily="18" charset="0"/>
              </a:rPr>
              <a:t>由具体应用需求决定</a:t>
            </a:r>
          </a:p>
          <a:p>
            <a:pPr lvl="1" eaLnBrk="1" hangingPunct="1"/>
            <a:r>
              <a:rPr lang="zh-CN" altLang="en-US" sz="2400">
                <a:latin typeface="Times New Roman" panose="02020603050405020304" pitchFamily="18" charset="0"/>
              </a:rPr>
              <a:t>如何选择合适的合作者</a:t>
            </a:r>
            <a:r>
              <a:rPr lang="en-US" altLang="zh-CN" sz="2400">
                <a:latin typeface="Times New Roman" panose="02020603050405020304" pitchFamily="18" charset="0"/>
              </a:rPr>
              <a:t>(</a:t>
            </a:r>
            <a:r>
              <a:rPr lang="zh-CN" altLang="en-US" sz="2400">
                <a:latin typeface="Times New Roman" panose="02020603050405020304" pitchFamily="18" charset="0"/>
              </a:rPr>
              <a:t>副本管理器</a:t>
            </a:r>
            <a:r>
              <a:rPr lang="en-US" altLang="zh-CN" sz="2400">
                <a:latin typeface="Times New Roman" panose="02020603050405020304" pitchFamily="18" charset="0"/>
              </a:rPr>
              <a:t>)</a:t>
            </a:r>
          </a:p>
          <a:p>
            <a:pPr lvl="1" eaLnBrk="1" hangingPunct="1">
              <a:buFont typeface="Wingdings" pitchFamily="2" charset="2"/>
              <a:buNone/>
            </a:pPr>
            <a:r>
              <a:rPr lang="zh-CN" altLang="en-US" sz="2400">
                <a:latin typeface="Times New Roman" panose="02020603050405020304" pitchFamily="18" charset="0"/>
              </a:rPr>
              <a:t>　  </a:t>
            </a:r>
            <a:r>
              <a:rPr lang="en-US" altLang="zh-CN" sz="2400">
                <a:latin typeface="Times New Roman" panose="02020603050405020304" pitchFamily="18" charset="0"/>
              </a:rPr>
              <a:t>- </a:t>
            </a:r>
            <a:r>
              <a:rPr lang="zh-CN" altLang="en-US" sz="2400">
                <a:latin typeface="Times New Roman" panose="02020603050405020304" pitchFamily="18" charset="0"/>
              </a:rPr>
              <a:t>随机策略</a:t>
            </a:r>
          </a:p>
          <a:p>
            <a:pPr lvl="1" eaLnBrk="1" hangingPunct="1">
              <a:buFont typeface="Wingdings" pitchFamily="2" charset="2"/>
              <a:buNone/>
            </a:pPr>
            <a:r>
              <a:rPr lang="zh-CN" altLang="en-US" sz="2400">
                <a:latin typeface="Times New Roman" panose="02020603050405020304" pitchFamily="18" charset="0"/>
              </a:rPr>
              <a:t>　　　使用加权概率来选择更合适的合作者</a:t>
            </a:r>
          </a:p>
          <a:p>
            <a:pPr lvl="1" eaLnBrk="1" hangingPunct="1">
              <a:buFont typeface="Wingdings" pitchFamily="2" charset="2"/>
              <a:buNone/>
            </a:pPr>
            <a:r>
              <a:rPr lang="zh-CN" altLang="en-US" sz="2400">
                <a:latin typeface="Times New Roman" panose="02020603050405020304" pitchFamily="18" charset="0"/>
              </a:rPr>
              <a:t>      </a:t>
            </a:r>
            <a:r>
              <a:rPr lang="en-US" altLang="zh-CN" sz="2400">
                <a:latin typeface="Times New Roman" panose="02020603050405020304" pitchFamily="18" charset="0"/>
              </a:rPr>
              <a:t>- </a:t>
            </a:r>
            <a:r>
              <a:rPr lang="zh-CN" altLang="en-US" sz="2400">
                <a:latin typeface="Times New Roman" panose="02020603050405020304" pitchFamily="18" charset="0"/>
              </a:rPr>
              <a:t>确定策略</a:t>
            </a:r>
          </a:p>
          <a:p>
            <a:pPr lvl="1" eaLnBrk="1" hangingPunct="1">
              <a:buFont typeface="Wingdings" pitchFamily="2" charset="2"/>
              <a:buNone/>
            </a:pPr>
            <a:r>
              <a:rPr lang="zh-CN" altLang="en-US" sz="2400">
                <a:latin typeface="Times New Roman" panose="02020603050405020304" pitchFamily="18" charset="0"/>
              </a:rPr>
              <a:t>　　　使用副本管理器状态的函数来选择合作者</a:t>
            </a:r>
          </a:p>
          <a:p>
            <a:pPr lvl="1" eaLnBrk="1" hangingPunct="1">
              <a:buFont typeface="Wingdings" pitchFamily="2" charset="2"/>
              <a:buNone/>
            </a:pPr>
            <a:r>
              <a:rPr lang="zh-CN" altLang="en-US" sz="2400">
                <a:latin typeface="Times New Roman" panose="02020603050405020304" pitchFamily="18" charset="0"/>
              </a:rPr>
              <a:t>      </a:t>
            </a:r>
            <a:r>
              <a:rPr lang="en-US" altLang="zh-CN" sz="2400">
                <a:latin typeface="Times New Roman" panose="02020603050405020304" pitchFamily="18" charset="0"/>
              </a:rPr>
              <a:t>- </a:t>
            </a:r>
            <a:r>
              <a:rPr lang="zh-CN" altLang="en-US" sz="2400">
                <a:latin typeface="Times New Roman" panose="02020603050405020304" pitchFamily="18" charset="0"/>
              </a:rPr>
              <a:t>拓扑策略</a:t>
            </a:r>
          </a:p>
          <a:p>
            <a:pPr lvl="1" eaLnBrk="1" hangingPunct="1">
              <a:buFont typeface="Wingdings" pitchFamily="2" charset="2"/>
              <a:buNone/>
            </a:pPr>
            <a:r>
              <a:rPr lang="zh-CN" altLang="en-US" sz="2400">
                <a:latin typeface="Times New Roman" panose="02020603050405020304" pitchFamily="18" charset="0"/>
              </a:rPr>
              <a:t>　　　网格、环、树</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a:extLst>
              <a:ext uri="{FF2B5EF4-FFF2-40B4-BE49-F238E27FC236}">
                <a16:creationId xmlns:a16="http://schemas.microsoft.com/office/drawing/2014/main" id="{A368773C-94D6-2591-7A02-C5F93B76253C}"/>
              </a:ext>
            </a:extLst>
          </p:cNvPr>
          <p:cNvSpPr>
            <a:spLocks noGrp="1" noChangeArrowheads="1"/>
          </p:cNvSpPr>
          <p:nvPr>
            <p:ph type="title"/>
          </p:nvPr>
        </p:nvSpPr>
        <p:spPr/>
        <p:txBody>
          <a:bodyPr/>
          <a:lstStyle/>
          <a:p>
            <a:pPr eaLnBrk="1" hangingPunct="1"/>
            <a:r>
              <a:rPr kumimoji="1" lang="zh-CN" altLang="en-US" b="1" dirty="0">
                <a:latin typeface="华文新魏" panose="02010800040101010101" pitchFamily="2" charset="-122"/>
              </a:rPr>
              <a:t>闲聊体系结构</a:t>
            </a:r>
          </a:p>
        </p:txBody>
      </p:sp>
      <p:sp>
        <p:nvSpPr>
          <p:cNvPr id="68610" name="Rectangle 3">
            <a:extLst>
              <a:ext uri="{FF2B5EF4-FFF2-40B4-BE49-F238E27FC236}">
                <a16:creationId xmlns:a16="http://schemas.microsoft.com/office/drawing/2014/main" id="{F95293FB-A3E4-7D61-46D7-69212A6B8D19}"/>
              </a:ext>
            </a:extLst>
          </p:cNvPr>
          <p:cNvSpPr>
            <a:spLocks noGrp="1" noChangeArrowheads="1"/>
          </p:cNvSpPr>
          <p:nvPr>
            <p:ph type="body" idx="1"/>
          </p:nvPr>
        </p:nvSpPr>
        <p:spPr>
          <a:xfrm>
            <a:off x="900113" y="1989138"/>
            <a:ext cx="7772400" cy="4114800"/>
          </a:xfrm>
        </p:spPr>
        <p:txBody>
          <a:bodyPr/>
          <a:lstStyle/>
          <a:p>
            <a:pPr eaLnBrk="1" hangingPunct="1"/>
            <a:r>
              <a:rPr lang="zh-CN" altLang="en-US" sz="2800"/>
              <a:t>目标：保证服务的高可用性</a:t>
            </a:r>
          </a:p>
          <a:p>
            <a:pPr eaLnBrk="1" hangingPunct="1"/>
            <a:r>
              <a:rPr lang="zh-CN" altLang="en-US" sz="2800"/>
              <a:t>存在问题：</a:t>
            </a:r>
          </a:p>
          <a:p>
            <a:pPr lvl="1" eaLnBrk="1" hangingPunct="1"/>
            <a:r>
              <a:rPr lang="zh-CN" altLang="en-US" sz="2400"/>
              <a:t>不适合接近实时的更新复制</a:t>
            </a:r>
          </a:p>
          <a:p>
            <a:pPr lvl="1" eaLnBrk="1" hangingPunct="1"/>
            <a:r>
              <a:rPr lang="zh-CN" altLang="en-US" sz="2400"/>
              <a:t>可扩展性问题</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431EDE36-5D18-BA12-7284-84D44DBC5D88}"/>
              </a:ext>
            </a:extLst>
          </p:cNvPr>
          <p:cNvSpPr>
            <a:spLocks noGrp="1" noChangeArrowheads="1"/>
          </p:cNvSpPr>
          <p:nvPr>
            <p:ph type="title"/>
          </p:nvPr>
        </p:nvSpPr>
        <p:spPr>
          <a:xfrm>
            <a:off x="1042988" y="836613"/>
            <a:ext cx="6769100" cy="895350"/>
          </a:xfrm>
        </p:spPr>
        <p:txBody>
          <a:bodyPr/>
          <a:lstStyle/>
          <a:p>
            <a:pPr eaLnBrk="1" hangingPunct="1"/>
            <a:r>
              <a:rPr kumimoji="1" lang="en-US" altLang="zh-CN" b="1">
                <a:latin typeface="华文新魏" panose="02010800040101010101" pitchFamily="2" charset="-122"/>
              </a:rPr>
              <a:t>Bayou</a:t>
            </a:r>
            <a:r>
              <a:rPr kumimoji="1" lang="zh-CN" altLang="en-US" b="1">
                <a:latin typeface="华文新魏" panose="02010800040101010101" pitchFamily="2" charset="-122"/>
              </a:rPr>
              <a:t>系统和操作变换方法</a:t>
            </a:r>
          </a:p>
        </p:txBody>
      </p:sp>
      <p:sp>
        <p:nvSpPr>
          <p:cNvPr id="69634" name="Rectangle 3">
            <a:extLst>
              <a:ext uri="{FF2B5EF4-FFF2-40B4-BE49-F238E27FC236}">
                <a16:creationId xmlns:a16="http://schemas.microsoft.com/office/drawing/2014/main" id="{2B09C4EF-2BD6-A9FE-A841-6BAD86C3DB8D}"/>
              </a:ext>
            </a:extLst>
          </p:cNvPr>
          <p:cNvSpPr>
            <a:spLocks noGrp="1" noChangeArrowheads="1"/>
          </p:cNvSpPr>
          <p:nvPr>
            <p:ph type="body" idx="1"/>
          </p:nvPr>
        </p:nvSpPr>
        <p:spPr>
          <a:xfrm>
            <a:off x="684213" y="1773238"/>
            <a:ext cx="8064500" cy="4968875"/>
          </a:xfrm>
          <a:noFill/>
        </p:spPr>
        <p:txBody>
          <a:bodyPr/>
          <a:lstStyle/>
          <a:p>
            <a:pPr eaLnBrk="1" hangingPunct="1"/>
            <a:r>
              <a:rPr kumimoji="1" lang="en-US" altLang="zh-CN" sz="2800" b="1">
                <a:latin typeface="Times New Roman" panose="02020603050405020304" pitchFamily="18" charset="0"/>
              </a:rPr>
              <a:t>Bayou</a:t>
            </a:r>
            <a:r>
              <a:rPr kumimoji="1" lang="zh-CN" altLang="en-US" sz="2800" b="1">
                <a:latin typeface="Times New Roman" panose="02020603050405020304" pitchFamily="18" charset="0"/>
              </a:rPr>
              <a:t>系统简介</a:t>
            </a:r>
          </a:p>
          <a:p>
            <a:pPr lvl="1" eaLnBrk="1" hangingPunct="1"/>
            <a:r>
              <a:rPr lang="zh-CN" altLang="en-US" sz="2400">
                <a:latin typeface="Times New Roman" panose="02020603050405020304" pitchFamily="18" charset="0"/>
              </a:rPr>
              <a:t>与</a:t>
            </a:r>
            <a:r>
              <a:rPr lang="en-US" altLang="zh-CN" sz="2400">
                <a:latin typeface="Times New Roman" panose="02020603050405020304" pitchFamily="18" charset="0"/>
              </a:rPr>
              <a:t>gossisp</a:t>
            </a:r>
            <a:r>
              <a:rPr lang="zh-CN" altLang="en-US" sz="2400">
                <a:latin typeface="Times New Roman" panose="02020603050405020304" pitchFamily="18" charset="0"/>
              </a:rPr>
              <a:t>体系结构和基于时间戳的反熵协议类似</a:t>
            </a:r>
          </a:p>
          <a:p>
            <a:pPr lvl="1" eaLnBrk="1" hangingPunct="1"/>
            <a:r>
              <a:rPr lang="zh-CN" altLang="en-US" sz="2400">
                <a:latin typeface="Times New Roman" panose="02020603050405020304" pitchFamily="18" charset="0"/>
              </a:rPr>
              <a:t>提供的一致性保证弱于顺序一致性</a:t>
            </a:r>
          </a:p>
          <a:p>
            <a:pPr lvl="1" eaLnBrk="1" hangingPunct="1"/>
            <a:r>
              <a:rPr lang="zh-CN" altLang="en-US" sz="2400">
                <a:latin typeface="Times New Roman" panose="02020603050405020304" pitchFamily="18" charset="0"/>
              </a:rPr>
              <a:t>能够进行冲突检测和冲突解决</a:t>
            </a:r>
          </a:p>
          <a:p>
            <a:pPr lvl="1" eaLnBrk="1" hangingPunct="1">
              <a:buFont typeface="Wingdings" pitchFamily="2" charset="2"/>
              <a:buNone/>
            </a:pPr>
            <a:r>
              <a:rPr lang="zh-CN" altLang="en-US" sz="2400">
                <a:latin typeface="Times New Roman" panose="02020603050405020304" pitchFamily="18" charset="0"/>
              </a:rPr>
              <a:t>     </a:t>
            </a:r>
            <a:r>
              <a:rPr lang="en-US" altLang="zh-CN" sz="2400">
                <a:latin typeface="Times New Roman" panose="02020603050405020304" pitchFamily="18" charset="0"/>
              </a:rPr>
              <a:t>- </a:t>
            </a:r>
            <a:r>
              <a:rPr lang="zh-CN" altLang="en-US" sz="2400">
                <a:latin typeface="Times New Roman" panose="02020603050405020304" pitchFamily="18" charset="0"/>
              </a:rPr>
              <a:t>操作变换：一个或多个相冲突的操作被取消或改变以解决冲突的过程。</a:t>
            </a:r>
          </a:p>
          <a:p>
            <a:pPr lvl="1" eaLnBrk="1" hangingPunct="1">
              <a:buFont typeface="Wingdings" pitchFamily="2" charset="2"/>
              <a:buNone/>
            </a:pPr>
            <a:r>
              <a:rPr lang="zh-CN" altLang="en-US" sz="2400">
                <a:latin typeface="Times New Roman" panose="02020603050405020304" pitchFamily="18" charset="0"/>
              </a:rPr>
              <a:t>　 </a:t>
            </a:r>
            <a:r>
              <a:rPr lang="en-US" altLang="zh-CN" sz="2400">
                <a:latin typeface="Times New Roman" panose="02020603050405020304" pitchFamily="18" charset="0"/>
              </a:rPr>
              <a:t>- </a:t>
            </a:r>
            <a:r>
              <a:rPr lang="zh-CN" altLang="en-US" sz="2400">
                <a:latin typeface="Times New Roman" panose="02020603050405020304" pitchFamily="18" charset="0"/>
              </a:rPr>
              <a:t>例子</a:t>
            </a:r>
          </a:p>
          <a:p>
            <a:pPr lvl="1" eaLnBrk="1" hangingPunct="1">
              <a:buFont typeface="Wingdings" pitchFamily="2" charset="2"/>
              <a:buNone/>
            </a:pPr>
            <a:r>
              <a:rPr lang="zh-CN" altLang="en-US" sz="2400">
                <a:latin typeface="Times New Roman" panose="02020603050405020304" pitchFamily="18" charset="0"/>
              </a:rPr>
              <a:t>　　　行政主管和秘书同时预约 ，其中行政主管为离线更新</a:t>
            </a:r>
            <a:r>
              <a:rPr lang="en-US" altLang="zh-CN" sz="2400">
                <a:latin typeface="Times New Roman" panose="02020603050405020304" pitchFamily="18" charset="0"/>
              </a:rPr>
              <a:t>——</a:t>
            </a:r>
            <a:r>
              <a:rPr lang="zh-CN" altLang="en-US" sz="2400">
                <a:latin typeface="Times New Roman" panose="02020603050405020304" pitchFamily="18" charset="0"/>
              </a:rPr>
              <a:t>行政主管上线后，</a:t>
            </a:r>
            <a:r>
              <a:rPr lang="en-US" altLang="zh-CN" sz="2400">
                <a:latin typeface="Times New Roman" panose="02020603050405020304" pitchFamily="18" charset="0"/>
              </a:rPr>
              <a:t>Bayou</a:t>
            </a:r>
            <a:r>
              <a:rPr lang="zh-CN" altLang="en-US" sz="2400">
                <a:latin typeface="Times New Roman" panose="02020603050405020304" pitchFamily="18" charset="0"/>
              </a:rPr>
              <a:t>系统检测到冲突，然后批准行政主管的预约而取消秘书的预约。</a:t>
            </a:r>
          </a:p>
          <a:p>
            <a:pPr lvl="1" eaLnBrk="1" hangingPunct="1">
              <a:buFont typeface="Wingdings" pitchFamily="2" charset="2"/>
              <a:buNone/>
            </a:pPr>
            <a:endParaRPr lang="en-US" altLang="zh-CN" sz="2400">
              <a:latin typeface="Times New Roman" panose="02020603050405020304"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a:extLst>
              <a:ext uri="{FF2B5EF4-FFF2-40B4-BE49-F238E27FC236}">
                <a16:creationId xmlns:a16="http://schemas.microsoft.com/office/drawing/2014/main" id="{A18CE423-AC85-1794-4378-C2593A08B0AA}"/>
              </a:ext>
            </a:extLst>
          </p:cNvPr>
          <p:cNvSpPr>
            <a:spLocks noGrp="1" noChangeArrowheads="1"/>
          </p:cNvSpPr>
          <p:nvPr>
            <p:ph type="title"/>
          </p:nvPr>
        </p:nvSpPr>
        <p:spPr>
          <a:xfrm>
            <a:off x="1042988" y="836613"/>
            <a:ext cx="6769100" cy="895350"/>
          </a:xfrm>
        </p:spPr>
        <p:txBody>
          <a:bodyPr/>
          <a:lstStyle/>
          <a:p>
            <a:pPr eaLnBrk="1" hangingPunct="1"/>
            <a:r>
              <a:rPr kumimoji="1" lang="en-US" altLang="zh-CN" b="1">
                <a:latin typeface="华文新魏" panose="02010800040101010101" pitchFamily="2" charset="-122"/>
              </a:rPr>
              <a:t>Bayou</a:t>
            </a:r>
            <a:r>
              <a:rPr kumimoji="1" lang="zh-CN" altLang="en-US" b="1">
                <a:latin typeface="华文新魏" panose="02010800040101010101" pitchFamily="2" charset="-122"/>
              </a:rPr>
              <a:t>系统和操作变换方法</a:t>
            </a:r>
          </a:p>
        </p:txBody>
      </p:sp>
      <p:sp>
        <p:nvSpPr>
          <p:cNvPr id="70658" name="Rectangle 3">
            <a:extLst>
              <a:ext uri="{FF2B5EF4-FFF2-40B4-BE49-F238E27FC236}">
                <a16:creationId xmlns:a16="http://schemas.microsoft.com/office/drawing/2014/main" id="{2826BA62-4746-8620-B1E9-FCA0D9EEFF49}"/>
              </a:ext>
            </a:extLst>
          </p:cNvPr>
          <p:cNvSpPr>
            <a:spLocks noGrp="1" noChangeArrowheads="1"/>
          </p:cNvSpPr>
          <p:nvPr>
            <p:ph type="body" idx="1"/>
          </p:nvPr>
        </p:nvSpPr>
        <p:spPr>
          <a:xfrm>
            <a:off x="684213" y="1773238"/>
            <a:ext cx="8064500" cy="4968875"/>
          </a:xfrm>
          <a:noFill/>
        </p:spPr>
        <p:txBody>
          <a:bodyPr/>
          <a:lstStyle/>
          <a:p>
            <a:pPr eaLnBrk="1" hangingPunct="1"/>
            <a:r>
              <a:rPr kumimoji="1" lang="zh-CN" altLang="en-US" sz="2800" b="1">
                <a:latin typeface="Times New Roman" panose="02020603050405020304" pitchFamily="18" charset="0"/>
              </a:rPr>
              <a:t>提交的更新和临时更新</a:t>
            </a:r>
          </a:p>
          <a:p>
            <a:pPr lvl="1" eaLnBrk="1" hangingPunct="1"/>
            <a:r>
              <a:rPr lang="zh-CN" altLang="en-US" sz="2400">
                <a:latin typeface="Times New Roman" panose="02020603050405020304" pitchFamily="18" charset="0"/>
              </a:rPr>
              <a:t>临时的更新</a:t>
            </a:r>
          </a:p>
          <a:p>
            <a:pPr lvl="1" eaLnBrk="1" hangingPunct="1">
              <a:buFont typeface="Wingdings" pitchFamily="2" charset="2"/>
              <a:buNone/>
            </a:pPr>
            <a:r>
              <a:rPr lang="zh-CN" altLang="en-US" sz="2400">
                <a:latin typeface="Times New Roman" panose="02020603050405020304" pitchFamily="18" charset="0"/>
              </a:rPr>
              <a:t>　　更新首次应用于数据库时，被标记为临时的。</a:t>
            </a:r>
          </a:p>
          <a:p>
            <a:pPr lvl="1" eaLnBrk="1" hangingPunct="1"/>
            <a:r>
              <a:rPr lang="zh-CN" altLang="en-US" sz="2400">
                <a:latin typeface="Times New Roman" panose="02020603050405020304" pitchFamily="18" charset="0"/>
              </a:rPr>
              <a:t>提交的更新</a:t>
            </a:r>
          </a:p>
          <a:p>
            <a:pPr lvl="1" eaLnBrk="1" hangingPunct="1">
              <a:buFont typeface="Wingdings" pitchFamily="2" charset="2"/>
              <a:buNone/>
            </a:pPr>
            <a:r>
              <a:rPr lang="zh-CN" altLang="en-US" sz="2400">
                <a:latin typeface="Times New Roman" panose="02020603050405020304" pitchFamily="18" charset="0"/>
              </a:rPr>
              <a:t>　　</a:t>
            </a:r>
            <a:r>
              <a:rPr lang="en-US" altLang="zh-CN" sz="2400">
                <a:latin typeface="Times New Roman" panose="02020603050405020304" pitchFamily="18" charset="0"/>
              </a:rPr>
              <a:t>Bayou</a:t>
            </a:r>
            <a:r>
              <a:rPr lang="zh-CN" altLang="en-US" sz="2400">
                <a:latin typeface="Times New Roman" panose="02020603050405020304" pitchFamily="18" charset="0"/>
              </a:rPr>
              <a:t>将临时的更新以规范次序放置，并添加提交标识。</a:t>
            </a:r>
          </a:p>
          <a:p>
            <a:pPr lvl="1" eaLnBrk="1" hangingPunct="1"/>
            <a:r>
              <a:rPr lang="zh-CN" altLang="en-US" sz="2400">
                <a:latin typeface="Times New Roman" panose="02020603050405020304" pitchFamily="18" charset="0"/>
              </a:rPr>
              <a:t>数据库副本状态</a:t>
            </a:r>
          </a:p>
          <a:p>
            <a:pPr lvl="1" eaLnBrk="1" hangingPunct="1">
              <a:buFont typeface="Wingdings" pitchFamily="2" charset="2"/>
              <a:buNone/>
            </a:pPr>
            <a:r>
              <a:rPr lang="zh-CN" altLang="en-US" sz="2400">
                <a:latin typeface="Times New Roman" panose="02020603050405020304" pitchFamily="18" charset="0"/>
              </a:rPr>
              <a:t>　　提交的更新序列＋临时的更新序列</a:t>
            </a:r>
          </a:p>
          <a:p>
            <a:pPr lvl="1" eaLnBrk="1" hangingPunct="1"/>
            <a:r>
              <a:rPr lang="zh-CN" altLang="en-US" sz="2400">
                <a:latin typeface="Times New Roman" panose="02020603050405020304" pitchFamily="18" charset="0"/>
              </a:rPr>
              <a:t>更新重排序</a:t>
            </a:r>
          </a:p>
          <a:p>
            <a:pPr lvl="1" eaLnBrk="1" hangingPunct="1">
              <a:buFont typeface="Wingdings" pitchFamily="2" charset="2"/>
              <a:buNone/>
            </a:pPr>
            <a:r>
              <a:rPr lang="zh-CN" altLang="en-US" sz="2400">
                <a:latin typeface="Times New Roman" panose="02020603050405020304" pitchFamily="18" charset="0"/>
              </a:rPr>
              <a:t>       新更新到达或某个临时更新被修改为提交的更新</a:t>
            </a:r>
            <a:endParaRPr kumimoji="1" lang="zh-CN" altLang="en-US" sz="2400" b="1">
              <a:latin typeface="Times New Roman" panose="02020603050405020304" pitchFamily="18" charset="0"/>
            </a:endParaRPr>
          </a:p>
          <a:p>
            <a:pPr lvl="1" eaLnBrk="1" hangingPunct="1">
              <a:buFont typeface="Wingdings" pitchFamily="2" charset="2"/>
              <a:buNone/>
            </a:pPr>
            <a:endParaRPr lang="en-US" altLang="zh-CN" sz="2400">
              <a:latin typeface="Times New Roman" panose="02020603050405020304"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a:extLst>
              <a:ext uri="{FF2B5EF4-FFF2-40B4-BE49-F238E27FC236}">
                <a16:creationId xmlns:a16="http://schemas.microsoft.com/office/drawing/2014/main" id="{34CC61EF-EAFD-2434-7E14-0B2F86027C69}"/>
              </a:ext>
            </a:extLst>
          </p:cNvPr>
          <p:cNvSpPr>
            <a:spLocks noGrp="1" noChangeArrowheads="1"/>
          </p:cNvSpPr>
          <p:nvPr>
            <p:ph type="title"/>
          </p:nvPr>
        </p:nvSpPr>
        <p:spPr>
          <a:xfrm>
            <a:off x="1042988" y="836613"/>
            <a:ext cx="6769100" cy="895350"/>
          </a:xfrm>
        </p:spPr>
        <p:txBody>
          <a:bodyPr/>
          <a:lstStyle/>
          <a:p>
            <a:pPr eaLnBrk="1" hangingPunct="1"/>
            <a:r>
              <a:rPr kumimoji="1" lang="en-US" altLang="zh-CN" b="1">
                <a:latin typeface="华文新魏" panose="02010800040101010101" pitchFamily="2" charset="-122"/>
              </a:rPr>
              <a:t>Bayou</a:t>
            </a:r>
            <a:r>
              <a:rPr kumimoji="1" lang="zh-CN" altLang="en-US" b="1">
                <a:latin typeface="华文新魏" panose="02010800040101010101" pitchFamily="2" charset="-122"/>
              </a:rPr>
              <a:t>系统和操作变换方法</a:t>
            </a:r>
          </a:p>
        </p:txBody>
      </p:sp>
      <p:sp>
        <p:nvSpPr>
          <p:cNvPr id="71682" name="Rectangle 3">
            <a:extLst>
              <a:ext uri="{FF2B5EF4-FFF2-40B4-BE49-F238E27FC236}">
                <a16:creationId xmlns:a16="http://schemas.microsoft.com/office/drawing/2014/main" id="{77221464-A493-3BC5-3111-ED6ACCFEA15B}"/>
              </a:ext>
            </a:extLst>
          </p:cNvPr>
          <p:cNvSpPr>
            <a:spLocks noGrp="1" noChangeArrowheads="1"/>
          </p:cNvSpPr>
          <p:nvPr>
            <p:ph type="body" idx="1"/>
          </p:nvPr>
        </p:nvSpPr>
        <p:spPr>
          <a:xfrm>
            <a:off x="684213" y="1773238"/>
            <a:ext cx="8064500" cy="4968875"/>
          </a:xfrm>
          <a:noFill/>
        </p:spPr>
        <p:txBody>
          <a:bodyPr/>
          <a:lstStyle/>
          <a:p>
            <a:pPr eaLnBrk="1" hangingPunct="1"/>
            <a:r>
              <a:rPr kumimoji="1" lang="zh-CN" altLang="en-US" sz="2800" b="1">
                <a:solidFill>
                  <a:srgbClr val="003399"/>
                </a:solidFill>
                <a:latin typeface="Times New Roman" panose="02020603050405020304" pitchFamily="18" charset="0"/>
              </a:rPr>
              <a:t>提交更新和临时更新示例</a:t>
            </a:r>
          </a:p>
          <a:p>
            <a:pPr lvl="1" eaLnBrk="1" hangingPunct="1">
              <a:buFont typeface="Wingdings" pitchFamily="2" charset="2"/>
              <a:buNone/>
            </a:pPr>
            <a:endParaRPr lang="en-US" altLang="zh-CN" sz="2400">
              <a:solidFill>
                <a:schemeClr val="folHlink"/>
              </a:solidFill>
              <a:latin typeface="Times New Roman" panose="02020603050405020304" pitchFamily="18" charset="0"/>
            </a:endParaRPr>
          </a:p>
        </p:txBody>
      </p:sp>
      <p:grpSp>
        <p:nvGrpSpPr>
          <p:cNvPr id="71683" name="Group 4">
            <a:extLst>
              <a:ext uri="{FF2B5EF4-FFF2-40B4-BE49-F238E27FC236}">
                <a16:creationId xmlns:a16="http://schemas.microsoft.com/office/drawing/2014/main" id="{2D7762AD-47F5-BB2D-FF51-327B2842FC1D}"/>
              </a:ext>
            </a:extLst>
          </p:cNvPr>
          <p:cNvGrpSpPr>
            <a:grpSpLocks/>
          </p:cNvGrpSpPr>
          <p:nvPr/>
        </p:nvGrpSpPr>
        <p:grpSpPr bwMode="auto">
          <a:xfrm>
            <a:off x="971550" y="2479675"/>
            <a:ext cx="7378700" cy="2319338"/>
            <a:chOff x="476" y="1770"/>
            <a:chExt cx="4648" cy="1461"/>
          </a:xfrm>
        </p:grpSpPr>
        <p:sp>
          <p:nvSpPr>
            <p:cNvPr id="71685" name="Rectangle 5">
              <a:extLst>
                <a:ext uri="{FF2B5EF4-FFF2-40B4-BE49-F238E27FC236}">
                  <a16:creationId xmlns:a16="http://schemas.microsoft.com/office/drawing/2014/main" id="{DF38F658-F018-4905-EDD5-A8827F4EF75D}"/>
                </a:ext>
              </a:extLst>
            </p:cNvPr>
            <p:cNvSpPr>
              <a:spLocks noChangeArrowheads="1"/>
            </p:cNvSpPr>
            <p:nvPr/>
          </p:nvSpPr>
          <p:spPr bwMode="auto">
            <a:xfrm>
              <a:off x="3221" y="2338"/>
              <a:ext cx="386" cy="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buFont typeface="Wingdings" pitchFamily="2" charset="2"/>
                <a:buNone/>
              </a:pPr>
              <a:r>
                <a:rPr lang="en-US" altLang="zh-CN" sz="2400" b="0"/>
                <a:t>t</a:t>
              </a:r>
              <a:r>
                <a:rPr lang="en-US" altLang="zh-CN" sz="2400" b="0" baseline="-25000"/>
                <a:t>2</a:t>
              </a:r>
            </a:p>
          </p:txBody>
        </p:sp>
        <p:sp>
          <p:nvSpPr>
            <p:cNvPr id="71686" name="Rectangle 6">
              <a:extLst>
                <a:ext uri="{FF2B5EF4-FFF2-40B4-BE49-F238E27FC236}">
                  <a16:creationId xmlns:a16="http://schemas.microsoft.com/office/drawing/2014/main" id="{C82FA8EA-167A-1FB3-8E38-6592947C01A0}"/>
                </a:ext>
              </a:extLst>
            </p:cNvPr>
            <p:cNvSpPr>
              <a:spLocks noChangeArrowheads="1"/>
            </p:cNvSpPr>
            <p:nvPr/>
          </p:nvSpPr>
          <p:spPr bwMode="auto">
            <a:xfrm>
              <a:off x="2836" y="2338"/>
              <a:ext cx="385" cy="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buFont typeface="Wingdings" pitchFamily="2" charset="2"/>
                <a:buNone/>
              </a:pPr>
              <a:r>
                <a:rPr lang="en-US" altLang="zh-CN" sz="2400" b="0"/>
                <a:t>t</a:t>
              </a:r>
              <a:r>
                <a:rPr lang="en-US" altLang="zh-CN" sz="2400" b="0" baseline="-25000"/>
                <a:t>1</a:t>
              </a:r>
            </a:p>
          </p:txBody>
        </p:sp>
        <p:sp>
          <p:nvSpPr>
            <p:cNvPr id="71687" name="Rectangle 7">
              <a:extLst>
                <a:ext uri="{FF2B5EF4-FFF2-40B4-BE49-F238E27FC236}">
                  <a16:creationId xmlns:a16="http://schemas.microsoft.com/office/drawing/2014/main" id="{C6F383C4-55F1-3EDB-FE07-8A225866B48C}"/>
                </a:ext>
              </a:extLst>
            </p:cNvPr>
            <p:cNvSpPr>
              <a:spLocks noChangeArrowheads="1"/>
            </p:cNvSpPr>
            <p:nvPr/>
          </p:nvSpPr>
          <p:spPr bwMode="auto">
            <a:xfrm>
              <a:off x="2450" y="2338"/>
              <a:ext cx="386" cy="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buFont typeface="Wingdings" pitchFamily="2" charset="2"/>
                <a:buNone/>
              </a:pPr>
              <a:r>
                <a:rPr lang="en-US" altLang="zh-CN" sz="2400" b="0"/>
                <a:t>t</a:t>
              </a:r>
              <a:r>
                <a:rPr lang="en-US" altLang="zh-CN" sz="2400" b="0" baseline="-25000"/>
                <a:t>0</a:t>
              </a:r>
            </a:p>
          </p:txBody>
        </p:sp>
        <p:sp>
          <p:nvSpPr>
            <p:cNvPr id="71688" name="Rectangle 8">
              <a:extLst>
                <a:ext uri="{FF2B5EF4-FFF2-40B4-BE49-F238E27FC236}">
                  <a16:creationId xmlns:a16="http://schemas.microsoft.com/office/drawing/2014/main" id="{44E53CDE-3BF3-4B29-DC86-5D1F3F958332}"/>
                </a:ext>
              </a:extLst>
            </p:cNvPr>
            <p:cNvSpPr>
              <a:spLocks noChangeArrowheads="1"/>
            </p:cNvSpPr>
            <p:nvPr/>
          </p:nvSpPr>
          <p:spPr bwMode="auto">
            <a:xfrm>
              <a:off x="2064" y="2338"/>
              <a:ext cx="386" cy="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buFont typeface="Wingdings" pitchFamily="2" charset="2"/>
                <a:buNone/>
              </a:pPr>
              <a:r>
                <a:rPr lang="en-US" altLang="zh-CN" sz="2400" b="0"/>
                <a:t>c</a:t>
              </a:r>
              <a:r>
                <a:rPr lang="en-US" altLang="zh-CN" sz="2400" b="0" baseline="-25000"/>
                <a:t>N</a:t>
              </a:r>
            </a:p>
          </p:txBody>
        </p:sp>
        <p:sp>
          <p:nvSpPr>
            <p:cNvPr id="71689" name="Line 9">
              <a:extLst>
                <a:ext uri="{FF2B5EF4-FFF2-40B4-BE49-F238E27FC236}">
                  <a16:creationId xmlns:a16="http://schemas.microsoft.com/office/drawing/2014/main" id="{49C9760B-8A77-1F83-978D-76A7FE9A3E15}"/>
                </a:ext>
              </a:extLst>
            </p:cNvPr>
            <p:cNvSpPr>
              <a:spLocks noChangeShapeType="1"/>
            </p:cNvSpPr>
            <p:nvPr/>
          </p:nvSpPr>
          <p:spPr bwMode="auto">
            <a:xfrm>
              <a:off x="2064" y="2338"/>
              <a:ext cx="1543" cy="0"/>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1690" name="Line 10">
              <a:extLst>
                <a:ext uri="{FF2B5EF4-FFF2-40B4-BE49-F238E27FC236}">
                  <a16:creationId xmlns:a16="http://schemas.microsoft.com/office/drawing/2014/main" id="{46A97952-E163-BA8D-09A9-81226F4EED8C}"/>
                </a:ext>
              </a:extLst>
            </p:cNvPr>
            <p:cNvSpPr>
              <a:spLocks noChangeShapeType="1"/>
            </p:cNvSpPr>
            <p:nvPr/>
          </p:nvSpPr>
          <p:spPr bwMode="auto">
            <a:xfrm>
              <a:off x="2064" y="2635"/>
              <a:ext cx="1543" cy="0"/>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1691" name="Line 11">
              <a:extLst>
                <a:ext uri="{FF2B5EF4-FFF2-40B4-BE49-F238E27FC236}">
                  <a16:creationId xmlns:a16="http://schemas.microsoft.com/office/drawing/2014/main" id="{D1D7E910-739E-535A-65C3-38E7179B4B03}"/>
                </a:ext>
              </a:extLst>
            </p:cNvPr>
            <p:cNvSpPr>
              <a:spLocks noChangeShapeType="1"/>
            </p:cNvSpPr>
            <p:nvPr/>
          </p:nvSpPr>
          <p:spPr bwMode="auto">
            <a:xfrm>
              <a:off x="2064" y="2338"/>
              <a:ext cx="0" cy="297"/>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1692" name="Line 12">
              <a:extLst>
                <a:ext uri="{FF2B5EF4-FFF2-40B4-BE49-F238E27FC236}">
                  <a16:creationId xmlns:a16="http://schemas.microsoft.com/office/drawing/2014/main" id="{21BA5B8C-F528-C977-CCCB-13458A7BD185}"/>
                </a:ext>
              </a:extLst>
            </p:cNvPr>
            <p:cNvSpPr>
              <a:spLocks noChangeShapeType="1"/>
            </p:cNvSpPr>
            <p:nvPr/>
          </p:nvSpPr>
          <p:spPr bwMode="auto">
            <a:xfrm>
              <a:off x="2450" y="2338"/>
              <a:ext cx="0" cy="297"/>
            </a:xfrm>
            <a:prstGeom prst="line">
              <a:avLst/>
            </a:prstGeom>
            <a:noFill/>
            <a:ln w="127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1693" name="Line 13">
              <a:extLst>
                <a:ext uri="{FF2B5EF4-FFF2-40B4-BE49-F238E27FC236}">
                  <a16:creationId xmlns:a16="http://schemas.microsoft.com/office/drawing/2014/main" id="{A24ED9A5-7D47-5AF2-61F7-FB2788106D17}"/>
                </a:ext>
              </a:extLst>
            </p:cNvPr>
            <p:cNvSpPr>
              <a:spLocks noChangeShapeType="1"/>
            </p:cNvSpPr>
            <p:nvPr/>
          </p:nvSpPr>
          <p:spPr bwMode="auto">
            <a:xfrm>
              <a:off x="2836" y="2338"/>
              <a:ext cx="0" cy="297"/>
            </a:xfrm>
            <a:prstGeom prst="line">
              <a:avLst/>
            </a:prstGeom>
            <a:noFill/>
            <a:ln w="127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1694" name="Line 14">
              <a:extLst>
                <a:ext uri="{FF2B5EF4-FFF2-40B4-BE49-F238E27FC236}">
                  <a16:creationId xmlns:a16="http://schemas.microsoft.com/office/drawing/2014/main" id="{7C600D9D-57E6-91BE-C733-05D1C00DF491}"/>
                </a:ext>
              </a:extLst>
            </p:cNvPr>
            <p:cNvSpPr>
              <a:spLocks noChangeShapeType="1"/>
            </p:cNvSpPr>
            <p:nvPr/>
          </p:nvSpPr>
          <p:spPr bwMode="auto">
            <a:xfrm>
              <a:off x="3221" y="2338"/>
              <a:ext cx="0" cy="297"/>
            </a:xfrm>
            <a:prstGeom prst="line">
              <a:avLst/>
            </a:prstGeom>
            <a:noFill/>
            <a:ln w="127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1695" name="Line 15">
              <a:extLst>
                <a:ext uri="{FF2B5EF4-FFF2-40B4-BE49-F238E27FC236}">
                  <a16:creationId xmlns:a16="http://schemas.microsoft.com/office/drawing/2014/main" id="{B4221987-BE04-2D0A-28D1-11B09D21E3A2}"/>
                </a:ext>
              </a:extLst>
            </p:cNvPr>
            <p:cNvSpPr>
              <a:spLocks noChangeShapeType="1"/>
            </p:cNvSpPr>
            <p:nvPr/>
          </p:nvSpPr>
          <p:spPr bwMode="auto">
            <a:xfrm>
              <a:off x="3607" y="2338"/>
              <a:ext cx="0" cy="297"/>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1696" name="Rectangle 16">
              <a:extLst>
                <a:ext uri="{FF2B5EF4-FFF2-40B4-BE49-F238E27FC236}">
                  <a16:creationId xmlns:a16="http://schemas.microsoft.com/office/drawing/2014/main" id="{B0F54F81-2B2F-2693-1F40-749B56D5AA9C}"/>
                </a:ext>
              </a:extLst>
            </p:cNvPr>
            <p:cNvSpPr>
              <a:spLocks noChangeArrowheads="1"/>
            </p:cNvSpPr>
            <p:nvPr/>
          </p:nvSpPr>
          <p:spPr bwMode="auto">
            <a:xfrm>
              <a:off x="1172" y="2341"/>
              <a:ext cx="348"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buFont typeface="Wingdings" pitchFamily="2" charset="2"/>
                <a:buNone/>
              </a:pPr>
              <a:r>
                <a:rPr lang="en-US" altLang="zh-CN" sz="2400" b="0"/>
                <a:t>c</a:t>
              </a:r>
              <a:r>
                <a:rPr lang="en-US" altLang="zh-CN" sz="2400" b="0" baseline="-25000"/>
                <a:t>2</a:t>
              </a:r>
            </a:p>
          </p:txBody>
        </p:sp>
        <p:sp>
          <p:nvSpPr>
            <p:cNvPr id="71697" name="Rectangle 17">
              <a:extLst>
                <a:ext uri="{FF2B5EF4-FFF2-40B4-BE49-F238E27FC236}">
                  <a16:creationId xmlns:a16="http://schemas.microsoft.com/office/drawing/2014/main" id="{39FCDC75-8CB9-6597-D443-57FFB5F88449}"/>
                </a:ext>
              </a:extLst>
            </p:cNvPr>
            <p:cNvSpPr>
              <a:spLocks noChangeArrowheads="1"/>
            </p:cNvSpPr>
            <p:nvPr/>
          </p:nvSpPr>
          <p:spPr bwMode="auto">
            <a:xfrm>
              <a:off x="824" y="2341"/>
              <a:ext cx="348"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buFont typeface="Wingdings" pitchFamily="2" charset="2"/>
                <a:buNone/>
              </a:pPr>
              <a:r>
                <a:rPr lang="en-US" altLang="zh-CN" sz="2400" b="0"/>
                <a:t>c</a:t>
              </a:r>
              <a:r>
                <a:rPr lang="en-US" altLang="zh-CN" sz="2400" b="0" baseline="-25000"/>
                <a:t>1</a:t>
              </a:r>
            </a:p>
          </p:txBody>
        </p:sp>
        <p:sp>
          <p:nvSpPr>
            <p:cNvPr id="71698" name="Rectangle 18">
              <a:extLst>
                <a:ext uri="{FF2B5EF4-FFF2-40B4-BE49-F238E27FC236}">
                  <a16:creationId xmlns:a16="http://schemas.microsoft.com/office/drawing/2014/main" id="{AFA29A6B-C3F4-84A1-EF2C-B37F464F2476}"/>
                </a:ext>
              </a:extLst>
            </p:cNvPr>
            <p:cNvSpPr>
              <a:spLocks noChangeArrowheads="1"/>
            </p:cNvSpPr>
            <p:nvPr/>
          </p:nvSpPr>
          <p:spPr bwMode="auto">
            <a:xfrm>
              <a:off x="476" y="2341"/>
              <a:ext cx="348"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buFont typeface="Wingdings" pitchFamily="2" charset="2"/>
                <a:buNone/>
              </a:pPr>
              <a:r>
                <a:rPr lang="en-US" altLang="zh-CN" sz="2400" b="0"/>
                <a:t>c</a:t>
              </a:r>
              <a:r>
                <a:rPr lang="en-US" altLang="zh-CN" sz="2400" b="0" baseline="-25000"/>
                <a:t>0</a:t>
              </a:r>
            </a:p>
          </p:txBody>
        </p:sp>
        <p:sp>
          <p:nvSpPr>
            <p:cNvPr id="71699" name="Line 19">
              <a:extLst>
                <a:ext uri="{FF2B5EF4-FFF2-40B4-BE49-F238E27FC236}">
                  <a16:creationId xmlns:a16="http://schemas.microsoft.com/office/drawing/2014/main" id="{1320EEE6-B906-E260-CB5F-CD587025EEF8}"/>
                </a:ext>
              </a:extLst>
            </p:cNvPr>
            <p:cNvSpPr>
              <a:spLocks noChangeShapeType="1"/>
            </p:cNvSpPr>
            <p:nvPr/>
          </p:nvSpPr>
          <p:spPr bwMode="auto">
            <a:xfrm>
              <a:off x="476" y="2341"/>
              <a:ext cx="1044" cy="0"/>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1700" name="Line 20">
              <a:extLst>
                <a:ext uri="{FF2B5EF4-FFF2-40B4-BE49-F238E27FC236}">
                  <a16:creationId xmlns:a16="http://schemas.microsoft.com/office/drawing/2014/main" id="{BA68C64C-54D3-B420-066C-FB25974513B7}"/>
                </a:ext>
              </a:extLst>
            </p:cNvPr>
            <p:cNvSpPr>
              <a:spLocks noChangeShapeType="1"/>
            </p:cNvSpPr>
            <p:nvPr/>
          </p:nvSpPr>
          <p:spPr bwMode="auto">
            <a:xfrm>
              <a:off x="476" y="2659"/>
              <a:ext cx="1044" cy="0"/>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1701" name="Line 21">
              <a:extLst>
                <a:ext uri="{FF2B5EF4-FFF2-40B4-BE49-F238E27FC236}">
                  <a16:creationId xmlns:a16="http://schemas.microsoft.com/office/drawing/2014/main" id="{68A42027-B106-C6FD-A6FC-3F95987A3B09}"/>
                </a:ext>
              </a:extLst>
            </p:cNvPr>
            <p:cNvSpPr>
              <a:spLocks noChangeShapeType="1"/>
            </p:cNvSpPr>
            <p:nvPr/>
          </p:nvSpPr>
          <p:spPr bwMode="auto">
            <a:xfrm>
              <a:off x="476" y="2341"/>
              <a:ext cx="0" cy="318"/>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1702" name="Line 22">
              <a:extLst>
                <a:ext uri="{FF2B5EF4-FFF2-40B4-BE49-F238E27FC236}">
                  <a16:creationId xmlns:a16="http://schemas.microsoft.com/office/drawing/2014/main" id="{63990F49-36F3-DF24-6D36-3403E949B029}"/>
                </a:ext>
              </a:extLst>
            </p:cNvPr>
            <p:cNvSpPr>
              <a:spLocks noChangeShapeType="1"/>
            </p:cNvSpPr>
            <p:nvPr/>
          </p:nvSpPr>
          <p:spPr bwMode="auto">
            <a:xfrm>
              <a:off x="824" y="2341"/>
              <a:ext cx="0" cy="318"/>
            </a:xfrm>
            <a:prstGeom prst="line">
              <a:avLst/>
            </a:prstGeom>
            <a:noFill/>
            <a:ln w="127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1703" name="Line 23">
              <a:extLst>
                <a:ext uri="{FF2B5EF4-FFF2-40B4-BE49-F238E27FC236}">
                  <a16:creationId xmlns:a16="http://schemas.microsoft.com/office/drawing/2014/main" id="{EE98FE4E-A744-747E-9584-4CC6A1FE4F93}"/>
                </a:ext>
              </a:extLst>
            </p:cNvPr>
            <p:cNvSpPr>
              <a:spLocks noChangeShapeType="1"/>
            </p:cNvSpPr>
            <p:nvPr/>
          </p:nvSpPr>
          <p:spPr bwMode="auto">
            <a:xfrm>
              <a:off x="1172" y="2341"/>
              <a:ext cx="0" cy="318"/>
            </a:xfrm>
            <a:prstGeom prst="line">
              <a:avLst/>
            </a:prstGeom>
            <a:noFill/>
            <a:ln w="127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1704" name="Line 24">
              <a:extLst>
                <a:ext uri="{FF2B5EF4-FFF2-40B4-BE49-F238E27FC236}">
                  <a16:creationId xmlns:a16="http://schemas.microsoft.com/office/drawing/2014/main" id="{FD02A04B-6425-A784-51AE-BA6EE344CE89}"/>
                </a:ext>
              </a:extLst>
            </p:cNvPr>
            <p:cNvSpPr>
              <a:spLocks noChangeShapeType="1"/>
            </p:cNvSpPr>
            <p:nvPr/>
          </p:nvSpPr>
          <p:spPr bwMode="auto">
            <a:xfrm>
              <a:off x="1520" y="2341"/>
              <a:ext cx="0" cy="318"/>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1705" name="Rectangle 25">
              <a:extLst>
                <a:ext uri="{FF2B5EF4-FFF2-40B4-BE49-F238E27FC236}">
                  <a16:creationId xmlns:a16="http://schemas.microsoft.com/office/drawing/2014/main" id="{5B26F6F4-6891-E8DA-5113-6DBCA4A79232}"/>
                </a:ext>
              </a:extLst>
            </p:cNvPr>
            <p:cNvSpPr>
              <a:spLocks noChangeArrowheads="1"/>
            </p:cNvSpPr>
            <p:nvPr/>
          </p:nvSpPr>
          <p:spPr bwMode="auto">
            <a:xfrm>
              <a:off x="4604" y="2336"/>
              <a:ext cx="453"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buFont typeface="Wingdings" pitchFamily="2" charset="2"/>
                <a:buNone/>
              </a:pPr>
              <a:r>
                <a:rPr lang="en-US" altLang="zh-CN" sz="2400" b="0"/>
                <a:t>T</a:t>
              </a:r>
              <a:r>
                <a:rPr lang="en-US" altLang="zh-CN" sz="2400" b="0" baseline="-25000"/>
                <a:t>i+1</a:t>
              </a:r>
            </a:p>
          </p:txBody>
        </p:sp>
        <p:sp>
          <p:nvSpPr>
            <p:cNvPr id="71706" name="Rectangle 26">
              <a:extLst>
                <a:ext uri="{FF2B5EF4-FFF2-40B4-BE49-F238E27FC236}">
                  <a16:creationId xmlns:a16="http://schemas.microsoft.com/office/drawing/2014/main" id="{5ED6A783-ABA0-CB81-7913-6F2ADC23BD1C}"/>
                </a:ext>
              </a:extLst>
            </p:cNvPr>
            <p:cNvSpPr>
              <a:spLocks noChangeArrowheads="1"/>
            </p:cNvSpPr>
            <p:nvPr/>
          </p:nvSpPr>
          <p:spPr bwMode="auto">
            <a:xfrm>
              <a:off x="4150" y="2336"/>
              <a:ext cx="454"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buFont typeface="Wingdings" pitchFamily="2" charset="2"/>
                <a:buNone/>
              </a:pPr>
              <a:r>
                <a:rPr lang="en-US" altLang="zh-CN" sz="2400" b="0"/>
                <a:t>t</a:t>
              </a:r>
              <a:r>
                <a:rPr lang="en-US" altLang="zh-CN" sz="2400" b="0" baseline="-25000"/>
                <a:t>i</a:t>
              </a:r>
            </a:p>
          </p:txBody>
        </p:sp>
        <p:sp>
          <p:nvSpPr>
            <p:cNvPr id="71707" name="Line 27">
              <a:extLst>
                <a:ext uri="{FF2B5EF4-FFF2-40B4-BE49-F238E27FC236}">
                  <a16:creationId xmlns:a16="http://schemas.microsoft.com/office/drawing/2014/main" id="{77B2E03E-FD89-EB4E-2592-071254E5D776}"/>
                </a:ext>
              </a:extLst>
            </p:cNvPr>
            <p:cNvSpPr>
              <a:spLocks noChangeShapeType="1"/>
            </p:cNvSpPr>
            <p:nvPr/>
          </p:nvSpPr>
          <p:spPr bwMode="auto">
            <a:xfrm>
              <a:off x="4150" y="2336"/>
              <a:ext cx="907" cy="0"/>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1708" name="Line 28">
              <a:extLst>
                <a:ext uri="{FF2B5EF4-FFF2-40B4-BE49-F238E27FC236}">
                  <a16:creationId xmlns:a16="http://schemas.microsoft.com/office/drawing/2014/main" id="{54660EC6-2CD4-7191-4931-AD7838D54F0D}"/>
                </a:ext>
              </a:extLst>
            </p:cNvPr>
            <p:cNvSpPr>
              <a:spLocks noChangeShapeType="1"/>
            </p:cNvSpPr>
            <p:nvPr/>
          </p:nvSpPr>
          <p:spPr bwMode="auto">
            <a:xfrm>
              <a:off x="4150" y="2623"/>
              <a:ext cx="907" cy="0"/>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1709" name="Line 29">
              <a:extLst>
                <a:ext uri="{FF2B5EF4-FFF2-40B4-BE49-F238E27FC236}">
                  <a16:creationId xmlns:a16="http://schemas.microsoft.com/office/drawing/2014/main" id="{4F3EE37F-43A0-0498-0967-4D5AB09FBCF6}"/>
                </a:ext>
              </a:extLst>
            </p:cNvPr>
            <p:cNvSpPr>
              <a:spLocks noChangeShapeType="1"/>
            </p:cNvSpPr>
            <p:nvPr/>
          </p:nvSpPr>
          <p:spPr bwMode="auto">
            <a:xfrm>
              <a:off x="4150" y="2336"/>
              <a:ext cx="0" cy="287"/>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1710" name="Line 30">
              <a:extLst>
                <a:ext uri="{FF2B5EF4-FFF2-40B4-BE49-F238E27FC236}">
                  <a16:creationId xmlns:a16="http://schemas.microsoft.com/office/drawing/2014/main" id="{4FF6BCD2-692A-5BC6-2F91-D040B16BCF20}"/>
                </a:ext>
              </a:extLst>
            </p:cNvPr>
            <p:cNvSpPr>
              <a:spLocks noChangeShapeType="1"/>
            </p:cNvSpPr>
            <p:nvPr/>
          </p:nvSpPr>
          <p:spPr bwMode="auto">
            <a:xfrm>
              <a:off x="4604" y="2336"/>
              <a:ext cx="0" cy="287"/>
            </a:xfrm>
            <a:prstGeom prst="line">
              <a:avLst/>
            </a:prstGeom>
            <a:noFill/>
            <a:ln w="127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1711" name="Line 31">
              <a:extLst>
                <a:ext uri="{FF2B5EF4-FFF2-40B4-BE49-F238E27FC236}">
                  <a16:creationId xmlns:a16="http://schemas.microsoft.com/office/drawing/2014/main" id="{D96C0605-E273-6613-6081-F9DEC2B862F8}"/>
                </a:ext>
              </a:extLst>
            </p:cNvPr>
            <p:cNvSpPr>
              <a:spLocks noChangeShapeType="1"/>
            </p:cNvSpPr>
            <p:nvPr/>
          </p:nvSpPr>
          <p:spPr bwMode="auto">
            <a:xfrm>
              <a:off x="5057" y="2336"/>
              <a:ext cx="0" cy="287"/>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1712" name="Text Box 32">
              <a:extLst>
                <a:ext uri="{FF2B5EF4-FFF2-40B4-BE49-F238E27FC236}">
                  <a16:creationId xmlns:a16="http://schemas.microsoft.com/office/drawing/2014/main" id="{BC3F3369-25A8-DE53-1797-9A46D1EA2A7F}"/>
                </a:ext>
              </a:extLst>
            </p:cNvPr>
            <p:cNvSpPr txBox="1">
              <a:spLocks noChangeArrowheads="1"/>
            </p:cNvSpPr>
            <p:nvPr/>
          </p:nvSpPr>
          <p:spPr bwMode="auto">
            <a:xfrm>
              <a:off x="1626" y="2363"/>
              <a:ext cx="31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50000"/>
                </a:spcBef>
                <a:buClrTx/>
                <a:buSzTx/>
                <a:buFontTx/>
                <a:buNone/>
              </a:pPr>
              <a:r>
                <a:rPr lang="en-US" altLang="zh-CN" sz="1800">
                  <a:ea typeface="宋体" panose="02010600030101010101" pitchFamily="2" charset="-122"/>
                </a:rPr>
                <a:t>....</a:t>
              </a:r>
            </a:p>
          </p:txBody>
        </p:sp>
        <p:sp>
          <p:nvSpPr>
            <p:cNvPr id="71713" name="Text Box 33">
              <a:extLst>
                <a:ext uri="{FF2B5EF4-FFF2-40B4-BE49-F238E27FC236}">
                  <a16:creationId xmlns:a16="http://schemas.microsoft.com/office/drawing/2014/main" id="{C1A306EF-6B34-F621-95E1-CC5AAAFE281D}"/>
                </a:ext>
              </a:extLst>
            </p:cNvPr>
            <p:cNvSpPr txBox="1">
              <a:spLocks noChangeArrowheads="1"/>
            </p:cNvSpPr>
            <p:nvPr/>
          </p:nvSpPr>
          <p:spPr bwMode="auto">
            <a:xfrm>
              <a:off x="3700" y="2341"/>
              <a:ext cx="31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50000"/>
                </a:spcBef>
                <a:buClrTx/>
                <a:buSzTx/>
                <a:buFontTx/>
                <a:buNone/>
              </a:pPr>
              <a:r>
                <a:rPr lang="en-US" altLang="zh-CN" sz="1800">
                  <a:ea typeface="宋体" panose="02010600030101010101" pitchFamily="2" charset="-122"/>
                </a:rPr>
                <a:t>....</a:t>
              </a:r>
            </a:p>
          </p:txBody>
        </p:sp>
        <p:sp>
          <p:nvSpPr>
            <p:cNvPr id="71714" name="Line 34">
              <a:extLst>
                <a:ext uri="{FF2B5EF4-FFF2-40B4-BE49-F238E27FC236}">
                  <a16:creationId xmlns:a16="http://schemas.microsoft.com/office/drawing/2014/main" id="{81DB5942-56F6-2F58-59D4-1B2E31C3B014}"/>
                </a:ext>
              </a:extLst>
            </p:cNvPr>
            <p:cNvSpPr>
              <a:spLocks noChangeShapeType="1"/>
            </p:cNvSpPr>
            <p:nvPr/>
          </p:nvSpPr>
          <p:spPr bwMode="auto">
            <a:xfrm>
              <a:off x="476" y="2069"/>
              <a:ext cx="1950" cy="0"/>
            </a:xfrm>
            <a:prstGeom prst="line">
              <a:avLst/>
            </a:prstGeom>
            <a:noFill/>
            <a:ln w="38100">
              <a:solidFill>
                <a:schemeClr val="tx1"/>
              </a:solidFill>
              <a:round/>
              <a:headEnd type="triangl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1715" name="Line 35">
              <a:extLst>
                <a:ext uri="{FF2B5EF4-FFF2-40B4-BE49-F238E27FC236}">
                  <a16:creationId xmlns:a16="http://schemas.microsoft.com/office/drawing/2014/main" id="{A6254E25-9F1C-7B34-C967-351BAFC25310}"/>
                </a:ext>
              </a:extLst>
            </p:cNvPr>
            <p:cNvSpPr>
              <a:spLocks noChangeShapeType="1"/>
            </p:cNvSpPr>
            <p:nvPr/>
          </p:nvSpPr>
          <p:spPr bwMode="auto">
            <a:xfrm flipH="1">
              <a:off x="2464" y="2064"/>
              <a:ext cx="2086" cy="0"/>
            </a:xfrm>
            <a:prstGeom prst="line">
              <a:avLst/>
            </a:prstGeom>
            <a:noFill/>
            <a:ln w="38100">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1716" name="Line 36">
              <a:extLst>
                <a:ext uri="{FF2B5EF4-FFF2-40B4-BE49-F238E27FC236}">
                  <a16:creationId xmlns:a16="http://schemas.microsoft.com/office/drawing/2014/main" id="{F0629B58-FFE5-3407-8AB1-25F03A314CC7}"/>
                </a:ext>
              </a:extLst>
            </p:cNvPr>
            <p:cNvSpPr>
              <a:spLocks noChangeShapeType="1"/>
            </p:cNvSpPr>
            <p:nvPr/>
          </p:nvSpPr>
          <p:spPr bwMode="auto">
            <a:xfrm flipV="1">
              <a:off x="4625" y="2069"/>
              <a:ext cx="499" cy="0"/>
            </a:xfrm>
            <a:prstGeom prst="line">
              <a:avLst/>
            </a:prstGeom>
            <a:noFill/>
            <a:ln w="38100">
              <a:solidFill>
                <a:schemeClr val="tx1"/>
              </a:solidFill>
              <a:prstDash val="dash"/>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1717" name="Text Box 37">
              <a:extLst>
                <a:ext uri="{FF2B5EF4-FFF2-40B4-BE49-F238E27FC236}">
                  <a16:creationId xmlns:a16="http://schemas.microsoft.com/office/drawing/2014/main" id="{CDF8B75C-DCEA-81EB-41D3-3A3A6189E6AA}"/>
                </a:ext>
              </a:extLst>
            </p:cNvPr>
            <p:cNvSpPr txBox="1">
              <a:spLocks noChangeArrowheads="1"/>
            </p:cNvSpPr>
            <p:nvPr/>
          </p:nvSpPr>
          <p:spPr bwMode="auto">
            <a:xfrm>
              <a:off x="1178" y="1770"/>
              <a:ext cx="90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50000"/>
                </a:spcBef>
                <a:buClrTx/>
                <a:buSzTx/>
                <a:buFontTx/>
                <a:buNone/>
              </a:pPr>
              <a:r>
                <a:rPr lang="zh-CN" altLang="en-US" sz="1800">
                  <a:ea typeface="宋体" panose="02010600030101010101" pitchFamily="2" charset="-122"/>
                </a:rPr>
                <a:t>已提交</a:t>
              </a:r>
            </a:p>
          </p:txBody>
        </p:sp>
        <p:sp>
          <p:nvSpPr>
            <p:cNvPr id="71718" name="Text Box 38">
              <a:extLst>
                <a:ext uri="{FF2B5EF4-FFF2-40B4-BE49-F238E27FC236}">
                  <a16:creationId xmlns:a16="http://schemas.microsoft.com/office/drawing/2014/main" id="{3399EB85-6330-B3D7-DBDD-ACFCC1A23995}"/>
                </a:ext>
              </a:extLst>
            </p:cNvPr>
            <p:cNvSpPr txBox="1">
              <a:spLocks noChangeArrowheads="1"/>
            </p:cNvSpPr>
            <p:nvPr/>
          </p:nvSpPr>
          <p:spPr bwMode="auto">
            <a:xfrm>
              <a:off x="3190" y="1813"/>
              <a:ext cx="90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50000"/>
                </a:spcBef>
                <a:buClrTx/>
                <a:buSzTx/>
                <a:buFontTx/>
                <a:buNone/>
              </a:pPr>
              <a:r>
                <a:rPr lang="zh-CN" altLang="en-US" sz="1800">
                  <a:ea typeface="宋体" panose="02010600030101010101" pitchFamily="2" charset="-122"/>
                </a:rPr>
                <a:t>临时</a:t>
              </a:r>
            </a:p>
          </p:txBody>
        </p:sp>
        <p:sp>
          <p:nvSpPr>
            <p:cNvPr id="71719" name="Arc 39">
              <a:extLst>
                <a:ext uri="{FF2B5EF4-FFF2-40B4-BE49-F238E27FC236}">
                  <a16:creationId xmlns:a16="http://schemas.microsoft.com/office/drawing/2014/main" id="{26D72F85-E862-AB7C-4305-3B30374C2E80}"/>
                </a:ext>
              </a:extLst>
            </p:cNvPr>
            <p:cNvSpPr>
              <a:spLocks/>
            </p:cNvSpPr>
            <p:nvPr/>
          </p:nvSpPr>
          <p:spPr bwMode="auto">
            <a:xfrm flipH="1" flipV="1">
              <a:off x="2455" y="2624"/>
              <a:ext cx="1904" cy="607"/>
            </a:xfrm>
            <a:custGeom>
              <a:avLst/>
              <a:gdLst>
                <a:gd name="T0" fmla="*/ 0 w 43200"/>
                <a:gd name="T1" fmla="*/ 0 h 22190"/>
                <a:gd name="T2" fmla="*/ 0 w 43200"/>
                <a:gd name="T3" fmla="*/ 0 h 22190"/>
                <a:gd name="T4" fmla="*/ 0 w 43200"/>
                <a:gd name="T5" fmla="*/ 0 h 22190"/>
                <a:gd name="T6" fmla="*/ 0 60000 65536"/>
                <a:gd name="T7" fmla="*/ 0 60000 65536"/>
                <a:gd name="T8" fmla="*/ 0 60000 65536"/>
              </a:gdLst>
              <a:ahLst/>
              <a:cxnLst>
                <a:cxn ang="T6">
                  <a:pos x="T0" y="T1"/>
                </a:cxn>
                <a:cxn ang="T7">
                  <a:pos x="T2" y="T3"/>
                </a:cxn>
                <a:cxn ang="T8">
                  <a:pos x="T4" y="T5"/>
                </a:cxn>
              </a:cxnLst>
              <a:rect l="0" t="0" r="r" b="b"/>
              <a:pathLst>
                <a:path w="43200" h="22190" fill="none" extrusionOk="0">
                  <a:moveTo>
                    <a:pt x="8" y="22189"/>
                  </a:moveTo>
                  <a:cubicBezTo>
                    <a:pt x="2" y="21993"/>
                    <a:pt x="0" y="21796"/>
                    <a:pt x="0" y="21600"/>
                  </a:cubicBezTo>
                  <a:cubicBezTo>
                    <a:pt x="0" y="9670"/>
                    <a:pt x="9670" y="0"/>
                    <a:pt x="21600" y="0"/>
                  </a:cubicBezTo>
                  <a:cubicBezTo>
                    <a:pt x="33529" y="-1"/>
                    <a:pt x="43199" y="9670"/>
                    <a:pt x="43200" y="21599"/>
                  </a:cubicBezTo>
                </a:path>
                <a:path w="43200" h="22190" stroke="0" extrusionOk="0">
                  <a:moveTo>
                    <a:pt x="8" y="22189"/>
                  </a:moveTo>
                  <a:cubicBezTo>
                    <a:pt x="2" y="21993"/>
                    <a:pt x="0" y="21796"/>
                    <a:pt x="0" y="21600"/>
                  </a:cubicBezTo>
                  <a:cubicBezTo>
                    <a:pt x="0" y="9670"/>
                    <a:pt x="9670" y="0"/>
                    <a:pt x="21600" y="0"/>
                  </a:cubicBezTo>
                  <a:cubicBezTo>
                    <a:pt x="33529" y="-1"/>
                    <a:pt x="43199" y="9670"/>
                    <a:pt x="43200" y="21599"/>
                  </a:cubicBezTo>
                  <a:lnTo>
                    <a:pt x="21600" y="21600"/>
                  </a:lnTo>
                  <a:lnTo>
                    <a:pt x="8" y="22189"/>
                  </a:lnTo>
                  <a:close/>
                </a:path>
              </a:pathLst>
            </a:custGeom>
            <a:noFill/>
            <a:ln w="38100">
              <a:solidFill>
                <a:schemeClr val="tx1"/>
              </a:solidFill>
              <a:round/>
              <a:headEnd type="none" w="sm" len="sm"/>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71684" name="Text Box 40">
            <a:extLst>
              <a:ext uri="{FF2B5EF4-FFF2-40B4-BE49-F238E27FC236}">
                <a16:creationId xmlns:a16="http://schemas.microsoft.com/office/drawing/2014/main" id="{862084C1-4D24-20F8-97A4-6C83B89B59D0}"/>
              </a:ext>
            </a:extLst>
          </p:cNvPr>
          <p:cNvSpPr txBox="1">
            <a:spLocks noChangeArrowheads="1"/>
          </p:cNvSpPr>
          <p:nvPr/>
        </p:nvSpPr>
        <p:spPr bwMode="auto">
          <a:xfrm>
            <a:off x="2266950" y="5132388"/>
            <a:ext cx="5184775" cy="100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50000"/>
              </a:spcBef>
              <a:buClrTx/>
              <a:buSzTx/>
              <a:buFontTx/>
              <a:buNone/>
            </a:pPr>
            <a:r>
              <a:rPr lang="zh-CN" altLang="en-US" sz="2400">
                <a:ea typeface="宋体" panose="02010600030101010101" pitchFamily="2" charset="-122"/>
              </a:rPr>
              <a:t>临时更新</a:t>
            </a:r>
            <a:r>
              <a:rPr lang="en-US" altLang="zh-CN" sz="2400">
                <a:ea typeface="宋体" panose="02010600030101010101" pitchFamily="2" charset="-122"/>
              </a:rPr>
              <a:t>t</a:t>
            </a:r>
            <a:r>
              <a:rPr lang="en-US" altLang="zh-CN" sz="2400" baseline="-25000">
                <a:ea typeface="宋体" panose="02010600030101010101" pitchFamily="2" charset="-122"/>
              </a:rPr>
              <a:t>i</a:t>
            </a:r>
            <a:r>
              <a:rPr lang="zh-CN" altLang="en-US" sz="2400">
                <a:ea typeface="宋体" panose="02010600030101010101" pitchFamily="2" charset="-122"/>
              </a:rPr>
              <a:t>成为下一个提交更新，</a:t>
            </a:r>
          </a:p>
          <a:p>
            <a:pPr eaLnBrk="1" hangingPunct="1">
              <a:spcBef>
                <a:spcPct val="50000"/>
              </a:spcBef>
              <a:buClrTx/>
              <a:buSzTx/>
              <a:buFontTx/>
              <a:buNone/>
            </a:pPr>
            <a:r>
              <a:rPr lang="zh-CN" altLang="en-US" sz="2400">
                <a:ea typeface="宋体" panose="02010600030101010101" pitchFamily="2" charset="-122"/>
              </a:rPr>
              <a:t>并被插入到最新提交更新</a:t>
            </a:r>
            <a:r>
              <a:rPr lang="en-US" altLang="zh-CN" sz="2400">
                <a:ea typeface="宋体" panose="02010600030101010101" pitchFamily="2" charset="-122"/>
              </a:rPr>
              <a:t>c</a:t>
            </a:r>
            <a:r>
              <a:rPr lang="en-US" altLang="zh-CN" sz="2400" baseline="-25000">
                <a:ea typeface="宋体" panose="02010600030101010101" pitchFamily="2" charset="-122"/>
              </a:rPr>
              <a:t>N</a:t>
            </a:r>
            <a:r>
              <a:rPr lang="zh-CN" altLang="en-US" sz="2400">
                <a:ea typeface="宋体" panose="02010600030101010101" pitchFamily="2" charset="-122"/>
              </a:rPr>
              <a:t>之后</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a:extLst>
              <a:ext uri="{FF2B5EF4-FFF2-40B4-BE49-F238E27FC236}">
                <a16:creationId xmlns:a16="http://schemas.microsoft.com/office/drawing/2014/main" id="{B2DC4C86-E589-9DAD-DD14-F4FB8F64CDA2}"/>
              </a:ext>
            </a:extLst>
          </p:cNvPr>
          <p:cNvSpPr>
            <a:spLocks noGrp="1" noChangeArrowheads="1"/>
          </p:cNvSpPr>
          <p:nvPr>
            <p:ph type="title"/>
          </p:nvPr>
        </p:nvSpPr>
        <p:spPr>
          <a:xfrm>
            <a:off x="1042988" y="836613"/>
            <a:ext cx="6769100" cy="895350"/>
          </a:xfrm>
        </p:spPr>
        <p:txBody>
          <a:bodyPr/>
          <a:lstStyle/>
          <a:p>
            <a:pPr eaLnBrk="1" hangingPunct="1"/>
            <a:r>
              <a:rPr kumimoji="1" lang="en-US" altLang="zh-CN" b="1">
                <a:latin typeface="华文新魏" panose="02010800040101010101" pitchFamily="2" charset="-122"/>
              </a:rPr>
              <a:t>Bayou</a:t>
            </a:r>
            <a:r>
              <a:rPr kumimoji="1" lang="zh-CN" altLang="en-US" b="1">
                <a:latin typeface="华文新魏" panose="02010800040101010101" pitchFamily="2" charset="-122"/>
              </a:rPr>
              <a:t>系统和操作变换方法</a:t>
            </a:r>
          </a:p>
        </p:txBody>
      </p:sp>
      <p:sp>
        <p:nvSpPr>
          <p:cNvPr id="72706" name="Rectangle 3">
            <a:extLst>
              <a:ext uri="{FF2B5EF4-FFF2-40B4-BE49-F238E27FC236}">
                <a16:creationId xmlns:a16="http://schemas.microsoft.com/office/drawing/2014/main" id="{70EEBB16-CA4A-DF01-2F39-00EEA20A7713}"/>
              </a:ext>
            </a:extLst>
          </p:cNvPr>
          <p:cNvSpPr>
            <a:spLocks noGrp="1" noChangeArrowheads="1"/>
          </p:cNvSpPr>
          <p:nvPr>
            <p:ph type="body" idx="1"/>
          </p:nvPr>
        </p:nvSpPr>
        <p:spPr>
          <a:xfrm>
            <a:off x="684213" y="1773238"/>
            <a:ext cx="8459787" cy="4968875"/>
          </a:xfrm>
          <a:noFill/>
        </p:spPr>
        <p:txBody>
          <a:bodyPr/>
          <a:lstStyle/>
          <a:p>
            <a:pPr eaLnBrk="1" hangingPunct="1"/>
            <a:r>
              <a:rPr kumimoji="1" lang="zh-CN" altLang="en-US" sz="2800" b="1">
                <a:latin typeface="Times New Roman" panose="02020603050405020304" pitchFamily="18" charset="0"/>
              </a:rPr>
              <a:t>依赖检查和合并过程</a:t>
            </a:r>
          </a:p>
          <a:p>
            <a:pPr lvl="1" eaLnBrk="1" hangingPunct="1"/>
            <a:r>
              <a:rPr lang="zh-CN" altLang="en-US" sz="2400">
                <a:latin typeface="Times New Roman" panose="02020603050405020304" pitchFamily="18" charset="0"/>
              </a:rPr>
              <a:t>依赖检查</a:t>
            </a:r>
          </a:p>
          <a:p>
            <a:pPr lvl="1" eaLnBrk="1" hangingPunct="1">
              <a:buFont typeface="Wingdings" pitchFamily="2" charset="2"/>
              <a:buNone/>
            </a:pPr>
            <a:r>
              <a:rPr lang="zh-CN" altLang="en-US" sz="2400">
                <a:latin typeface="Times New Roman" panose="02020603050405020304" pitchFamily="18" charset="0"/>
              </a:rPr>
              <a:t>　 </a:t>
            </a:r>
            <a:r>
              <a:rPr lang="en-US" altLang="zh-CN" sz="2400">
                <a:latin typeface="Times New Roman" panose="02020603050405020304" pitchFamily="18" charset="0"/>
              </a:rPr>
              <a:t>- </a:t>
            </a:r>
            <a:r>
              <a:rPr lang="zh-CN" altLang="en-US" sz="2400">
                <a:latin typeface="Times New Roman" panose="02020603050405020304" pitchFamily="18" charset="0"/>
              </a:rPr>
              <a:t>一个更新执行时是否会产生冲突</a:t>
            </a:r>
          </a:p>
          <a:p>
            <a:pPr lvl="1" eaLnBrk="1" hangingPunct="1">
              <a:buFont typeface="Wingdings" pitchFamily="2" charset="2"/>
              <a:buNone/>
            </a:pPr>
            <a:r>
              <a:rPr lang="zh-CN" altLang="en-US" sz="2400">
                <a:latin typeface="Times New Roman" panose="02020603050405020304" pitchFamily="18" charset="0"/>
              </a:rPr>
              <a:t>　 </a:t>
            </a:r>
            <a:r>
              <a:rPr lang="en-US" altLang="zh-CN" sz="2400">
                <a:latin typeface="Times New Roman" panose="02020603050405020304" pitchFamily="18" charset="0"/>
              </a:rPr>
              <a:t>- </a:t>
            </a:r>
            <a:r>
              <a:rPr lang="zh-CN" altLang="en-US" sz="2400">
                <a:latin typeface="Times New Roman" panose="02020603050405020304" pitchFamily="18" charset="0"/>
              </a:rPr>
              <a:t>例子：写－写冲突、读－写冲突检测</a:t>
            </a:r>
          </a:p>
          <a:p>
            <a:pPr lvl="1" eaLnBrk="1" hangingPunct="1"/>
            <a:r>
              <a:rPr lang="zh-CN" altLang="en-US" sz="2400">
                <a:latin typeface="Times New Roman" panose="02020603050405020304" pitchFamily="18" charset="0"/>
              </a:rPr>
              <a:t>合并过程</a:t>
            </a:r>
          </a:p>
          <a:p>
            <a:pPr lvl="1" eaLnBrk="1" hangingPunct="1">
              <a:buFont typeface="Wingdings" pitchFamily="2" charset="2"/>
              <a:buNone/>
            </a:pPr>
            <a:r>
              <a:rPr lang="zh-CN" altLang="en-US" sz="2400">
                <a:latin typeface="Times New Roman" panose="02020603050405020304" pitchFamily="18" charset="0"/>
              </a:rPr>
              <a:t>　 </a:t>
            </a:r>
            <a:r>
              <a:rPr lang="en-US" altLang="zh-CN" sz="2400">
                <a:latin typeface="Times New Roman" panose="02020603050405020304" pitchFamily="18" charset="0"/>
              </a:rPr>
              <a:t>- </a:t>
            </a:r>
            <a:r>
              <a:rPr lang="zh-CN" altLang="en-US" sz="2400">
                <a:latin typeface="Times New Roman" panose="02020603050405020304" pitchFamily="18" charset="0"/>
              </a:rPr>
              <a:t>改变将要执行的操作，避免冲突，并获得相似效果</a:t>
            </a:r>
          </a:p>
          <a:p>
            <a:pPr lvl="1" eaLnBrk="1" hangingPunct="1">
              <a:buFont typeface="Wingdings" pitchFamily="2" charset="2"/>
              <a:buNone/>
            </a:pPr>
            <a:r>
              <a:rPr lang="zh-CN" altLang="en-US" sz="2400">
                <a:latin typeface="Times New Roman" panose="02020603050405020304" pitchFamily="18" charset="0"/>
              </a:rPr>
              <a:t>　 </a:t>
            </a:r>
            <a:r>
              <a:rPr lang="en-US" altLang="zh-CN" sz="2400">
                <a:latin typeface="Times New Roman" panose="02020603050405020304" pitchFamily="18" charset="0"/>
              </a:rPr>
              <a:t>- </a:t>
            </a:r>
            <a:r>
              <a:rPr lang="zh-CN" altLang="en-US" sz="2400">
                <a:latin typeface="Times New Roman" panose="02020603050405020304" pitchFamily="18" charset="0"/>
              </a:rPr>
              <a:t>无法合并→系统报错</a:t>
            </a:r>
          </a:p>
          <a:p>
            <a:pPr eaLnBrk="1" hangingPunct="1"/>
            <a:r>
              <a:rPr kumimoji="1" lang="en-US" altLang="zh-CN" sz="2800" b="1">
                <a:latin typeface="Times New Roman" panose="02020603050405020304" pitchFamily="18" charset="0"/>
              </a:rPr>
              <a:t>Bayou</a:t>
            </a:r>
            <a:r>
              <a:rPr kumimoji="1" lang="zh-CN" altLang="en-US" sz="2800" b="1">
                <a:latin typeface="Times New Roman" panose="02020603050405020304" pitchFamily="18" charset="0"/>
              </a:rPr>
              <a:t>系统讨论</a:t>
            </a:r>
          </a:p>
          <a:p>
            <a:pPr lvl="1" eaLnBrk="1" hangingPunct="1"/>
            <a:r>
              <a:rPr lang="zh-CN" altLang="en-US" sz="2400">
                <a:latin typeface="Times New Roman" panose="02020603050405020304" pitchFamily="18" charset="0"/>
              </a:rPr>
              <a:t>复制对于应用而言是不透明的</a:t>
            </a:r>
          </a:p>
          <a:p>
            <a:pPr lvl="1" eaLnBrk="1" hangingPunct="1"/>
            <a:r>
              <a:rPr lang="zh-CN" altLang="en-US" sz="2400">
                <a:latin typeface="Times New Roman" panose="02020603050405020304" pitchFamily="18" charset="0"/>
              </a:rPr>
              <a:t>复杂度高</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a:extLst>
              <a:ext uri="{FF2B5EF4-FFF2-40B4-BE49-F238E27FC236}">
                <a16:creationId xmlns:a16="http://schemas.microsoft.com/office/drawing/2014/main" id="{1DACC01D-E9C6-86F5-D14F-7EEEC71EE164}"/>
              </a:ext>
            </a:extLst>
          </p:cNvPr>
          <p:cNvSpPr>
            <a:spLocks noGrp="1" noChangeArrowheads="1"/>
          </p:cNvSpPr>
          <p:nvPr>
            <p:ph type="title"/>
          </p:nvPr>
        </p:nvSpPr>
        <p:spPr>
          <a:xfrm>
            <a:off x="1042988" y="836613"/>
            <a:ext cx="6769100" cy="895350"/>
          </a:xfrm>
        </p:spPr>
        <p:txBody>
          <a:bodyPr/>
          <a:lstStyle/>
          <a:p>
            <a:pPr eaLnBrk="1" hangingPunct="1"/>
            <a:r>
              <a:rPr kumimoji="1" lang="zh-CN" altLang="en-US" b="1">
                <a:latin typeface="华文新魏" panose="02010800040101010101" pitchFamily="2" charset="-122"/>
              </a:rPr>
              <a:t>系统模型</a:t>
            </a:r>
          </a:p>
        </p:txBody>
      </p:sp>
      <p:sp>
        <p:nvSpPr>
          <p:cNvPr id="20482" name="Rectangle 3">
            <a:extLst>
              <a:ext uri="{FF2B5EF4-FFF2-40B4-BE49-F238E27FC236}">
                <a16:creationId xmlns:a16="http://schemas.microsoft.com/office/drawing/2014/main" id="{98203598-FBA7-8E71-84FA-AAE20611D9C0}"/>
              </a:ext>
            </a:extLst>
          </p:cNvPr>
          <p:cNvSpPr>
            <a:spLocks noGrp="1" noChangeArrowheads="1"/>
          </p:cNvSpPr>
          <p:nvPr>
            <p:ph type="body" idx="1"/>
          </p:nvPr>
        </p:nvSpPr>
        <p:spPr>
          <a:xfrm>
            <a:off x="684213" y="1773238"/>
            <a:ext cx="8208962" cy="4752975"/>
          </a:xfrm>
          <a:noFill/>
        </p:spPr>
        <p:txBody>
          <a:bodyPr/>
          <a:lstStyle/>
          <a:p>
            <a:pPr eaLnBrk="1" hangingPunct="1"/>
            <a:r>
              <a:rPr kumimoji="1" lang="zh-CN" altLang="en-US" sz="2800" b="1">
                <a:solidFill>
                  <a:srgbClr val="003399"/>
                </a:solidFill>
                <a:latin typeface="Times New Roman" panose="02020603050405020304" pitchFamily="18" charset="0"/>
              </a:rPr>
              <a:t>基本模型</a:t>
            </a:r>
          </a:p>
        </p:txBody>
      </p:sp>
      <p:grpSp>
        <p:nvGrpSpPr>
          <p:cNvPr id="20483" name="Group 47">
            <a:extLst>
              <a:ext uri="{FF2B5EF4-FFF2-40B4-BE49-F238E27FC236}">
                <a16:creationId xmlns:a16="http://schemas.microsoft.com/office/drawing/2014/main" id="{8725326A-6C06-8F35-B33D-8BFCD9D92D7A}"/>
              </a:ext>
            </a:extLst>
          </p:cNvPr>
          <p:cNvGrpSpPr>
            <a:grpSpLocks/>
          </p:cNvGrpSpPr>
          <p:nvPr/>
        </p:nvGrpSpPr>
        <p:grpSpPr bwMode="auto">
          <a:xfrm>
            <a:off x="898525" y="2668588"/>
            <a:ext cx="7418388" cy="3221037"/>
            <a:chOff x="232" y="1719"/>
            <a:chExt cx="5280" cy="2029"/>
          </a:xfrm>
        </p:grpSpPr>
        <p:sp>
          <p:nvSpPr>
            <p:cNvPr id="20484" name="Rectangle 5">
              <a:extLst>
                <a:ext uri="{FF2B5EF4-FFF2-40B4-BE49-F238E27FC236}">
                  <a16:creationId xmlns:a16="http://schemas.microsoft.com/office/drawing/2014/main" id="{D1D67EBF-702E-C27D-7781-27B1ECCE53F6}"/>
                </a:ext>
              </a:extLst>
            </p:cNvPr>
            <p:cNvSpPr>
              <a:spLocks noChangeArrowheads="1"/>
            </p:cNvSpPr>
            <p:nvPr/>
          </p:nvSpPr>
          <p:spPr bwMode="auto">
            <a:xfrm>
              <a:off x="3219" y="1853"/>
              <a:ext cx="2293" cy="1895"/>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20485" name="Rectangle 6">
              <a:extLst>
                <a:ext uri="{FF2B5EF4-FFF2-40B4-BE49-F238E27FC236}">
                  <a16:creationId xmlns:a16="http://schemas.microsoft.com/office/drawing/2014/main" id="{E4925403-7694-AB35-8056-DF9D7A118938}"/>
                </a:ext>
              </a:extLst>
            </p:cNvPr>
            <p:cNvSpPr>
              <a:spLocks noChangeArrowheads="1"/>
            </p:cNvSpPr>
            <p:nvPr/>
          </p:nvSpPr>
          <p:spPr bwMode="auto">
            <a:xfrm>
              <a:off x="1949" y="2119"/>
              <a:ext cx="436" cy="4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20486" name="Rectangle 7">
              <a:extLst>
                <a:ext uri="{FF2B5EF4-FFF2-40B4-BE49-F238E27FC236}">
                  <a16:creationId xmlns:a16="http://schemas.microsoft.com/office/drawing/2014/main" id="{6E772ACC-2869-9674-91E2-3D2A1CE11F2F}"/>
                </a:ext>
              </a:extLst>
            </p:cNvPr>
            <p:cNvSpPr>
              <a:spLocks noChangeArrowheads="1"/>
            </p:cNvSpPr>
            <p:nvPr/>
          </p:nvSpPr>
          <p:spPr bwMode="auto">
            <a:xfrm>
              <a:off x="1949" y="2119"/>
              <a:ext cx="455" cy="435"/>
            </a:xfrm>
            <a:prstGeom prst="rect">
              <a:avLst/>
            </a:prstGeom>
            <a:noFill/>
            <a:ln w="444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20487" name="Rectangle 8">
              <a:extLst>
                <a:ext uri="{FF2B5EF4-FFF2-40B4-BE49-F238E27FC236}">
                  <a16:creationId xmlns:a16="http://schemas.microsoft.com/office/drawing/2014/main" id="{AD5BEEE5-3DE2-0CD0-646C-E0139F2B4F52}"/>
                </a:ext>
              </a:extLst>
            </p:cNvPr>
            <p:cNvSpPr>
              <a:spLocks noChangeArrowheads="1"/>
            </p:cNvSpPr>
            <p:nvPr/>
          </p:nvSpPr>
          <p:spPr bwMode="auto">
            <a:xfrm>
              <a:off x="2101" y="2235"/>
              <a:ext cx="19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spcBef>
                  <a:spcPct val="0"/>
                </a:spcBef>
                <a:buClrTx/>
                <a:buSzTx/>
                <a:buFontTx/>
                <a:buNone/>
              </a:pPr>
              <a:r>
                <a:rPr lang="en-GB" altLang="zh-CN" sz="1900" b="0">
                  <a:solidFill>
                    <a:srgbClr val="000000"/>
                  </a:solidFill>
                  <a:latin typeface="Arial" panose="020B0604020202020204" pitchFamily="34" charset="0"/>
                  <a:ea typeface="宋体" panose="02010600030101010101" pitchFamily="2" charset="-122"/>
                </a:rPr>
                <a:t>FE</a:t>
              </a:r>
              <a:endParaRPr lang="en-GB" altLang="zh-CN" sz="2400" b="0">
                <a:latin typeface="Times" pitchFamily="2" charset="0"/>
                <a:ea typeface="宋体" panose="02010600030101010101" pitchFamily="2" charset="-122"/>
              </a:endParaRPr>
            </a:p>
          </p:txBody>
        </p:sp>
        <p:sp>
          <p:nvSpPr>
            <p:cNvPr id="20488" name="Line 9">
              <a:extLst>
                <a:ext uri="{FF2B5EF4-FFF2-40B4-BE49-F238E27FC236}">
                  <a16:creationId xmlns:a16="http://schemas.microsoft.com/office/drawing/2014/main" id="{E2B62AB2-9A3A-1856-89FF-DA4A94CC2CAF}"/>
                </a:ext>
              </a:extLst>
            </p:cNvPr>
            <p:cNvSpPr>
              <a:spLocks noChangeShapeType="1"/>
            </p:cNvSpPr>
            <p:nvPr/>
          </p:nvSpPr>
          <p:spPr bwMode="auto">
            <a:xfrm>
              <a:off x="1665" y="2005"/>
              <a:ext cx="1" cy="227"/>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9" name="Rectangle 10">
              <a:extLst>
                <a:ext uri="{FF2B5EF4-FFF2-40B4-BE49-F238E27FC236}">
                  <a16:creationId xmlns:a16="http://schemas.microsoft.com/office/drawing/2014/main" id="{11F94439-930D-40D6-C0EB-045E9E47EE89}"/>
                </a:ext>
              </a:extLst>
            </p:cNvPr>
            <p:cNvSpPr>
              <a:spLocks noChangeArrowheads="1"/>
            </p:cNvSpPr>
            <p:nvPr/>
          </p:nvSpPr>
          <p:spPr bwMode="auto">
            <a:xfrm>
              <a:off x="1283" y="1719"/>
              <a:ext cx="76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spcBef>
                  <a:spcPct val="0"/>
                </a:spcBef>
                <a:buClrTx/>
                <a:buSzTx/>
                <a:buFontTx/>
                <a:buNone/>
              </a:pPr>
              <a:r>
                <a:rPr lang="zh-CN" altLang="en-GB" sz="1900" b="0">
                  <a:solidFill>
                    <a:srgbClr val="000000"/>
                  </a:solidFill>
                  <a:latin typeface="Arial" panose="020B0604020202020204" pitchFamily="34" charset="0"/>
                  <a:ea typeface="宋体" panose="02010600030101010101" pitchFamily="2" charset="-122"/>
                </a:rPr>
                <a:t>请求和应答</a:t>
              </a:r>
              <a:endParaRPr lang="zh-CN" altLang="en-GB" sz="2400" b="0">
                <a:latin typeface="Times" pitchFamily="2" charset="0"/>
                <a:ea typeface="宋体" panose="02010600030101010101" pitchFamily="2" charset="-122"/>
              </a:endParaRPr>
            </a:p>
          </p:txBody>
        </p:sp>
        <p:sp>
          <p:nvSpPr>
            <p:cNvPr id="20490" name="Rectangle 12">
              <a:extLst>
                <a:ext uri="{FF2B5EF4-FFF2-40B4-BE49-F238E27FC236}">
                  <a16:creationId xmlns:a16="http://schemas.microsoft.com/office/drawing/2014/main" id="{5C161A51-882E-9AC9-5E06-43F4533066AF}"/>
                </a:ext>
              </a:extLst>
            </p:cNvPr>
            <p:cNvSpPr>
              <a:spLocks noChangeArrowheads="1"/>
            </p:cNvSpPr>
            <p:nvPr/>
          </p:nvSpPr>
          <p:spPr bwMode="auto">
            <a:xfrm>
              <a:off x="1016" y="2235"/>
              <a:ext cx="11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spcBef>
                  <a:spcPct val="0"/>
                </a:spcBef>
                <a:buClrTx/>
                <a:buSzTx/>
                <a:buFontTx/>
                <a:buNone/>
              </a:pPr>
              <a:r>
                <a:rPr lang="en-GB" altLang="zh-CN" sz="1900" b="0">
                  <a:solidFill>
                    <a:srgbClr val="000000"/>
                  </a:solidFill>
                  <a:latin typeface="Arial" panose="020B0604020202020204" pitchFamily="34" charset="0"/>
                  <a:ea typeface="宋体" panose="02010600030101010101" pitchFamily="2" charset="-122"/>
                </a:rPr>
                <a:t>C</a:t>
              </a:r>
              <a:endParaRPr lang="en-GB" altLang="zh-CN" sz="2400" b="0">
                <a:latin typeface="Times" pitchFamily="2" charset="0"/>
                <a:ea typeface="宋体" panose="02010600030101010101" pitchFamily="2" charset="-122"/>
              </a:endParaRPr>
            </a:p>
          </p:txBody>
        </p:sp>
        <p:sp>
          <p:nvSpPr>
            <p:cNvPr id="20491" name="Oval 13">
              <a:extLst>
                <a:ext uri="{FF2B5EF4-FFF2-40B4-BE49-F238E27FC236}">
                  <a16:creationId xmlns:a16="http://schemas.microsoft.com/office/drawing/2014/main" id="{074B89F8-1248-C3C6-B499-A1C17C447B89}"/>
                </a:ext>
              </a:extLst>
            </p:cNvPr>
            <p:cNvSpPr>
              <a:spLocks noChangeArrowheads="1"/>
            </p:cNvSpPr>
            <p:nvPr/>
          </p:nvSpPr>
          <p:spPr bwMode="auto">
            <a:xfrm>
              <a:off x="736" y="2005"/>
              <a:ext cx="645" cy="644"/>
            </a:xfrm>
            <a:prstGeom prst="ellipse">
              <a:avLst/>
            </a:prstGeom>
            <a:noFill/>
            <a:ln w="444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20492" name="Rectangle 14">
              <a:extLst>
                <a:ext uri="{FF2B5EF4-FFF2-40B4-BE49-F238E27FC236}">
                  <a16:creationId xmlns:a16="http://schemas.microsoft.com/office/drawing/2014/main" id="{A20AE2FE-D859-48F5-B533-6A94F218478F}"/>
                </a:ext>
              </a:extLst>
            </p:cNvPr>
            <p:cNvSpPr>
              <a:spLocks noChangeArrowheads="1"/>
            </p:cNvSpPr>
            <p:nvPr/>
          </p:nvSpPr>
          <p:spPr bwMode="auto">
            <a:xfrm>
              <a:off x="4666" y="3236"/>
              <a:ext cx="76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spcBef>
                  <a:spcPct val="0"/>
                </a:spcBef>
                <a:buClrTx/>
                <a:buSzTx/>
                <a:buFontTx/>
                <a:buNone/>
              </a:pPr>
              <a:r>
                <a:rPr lang="zh-CN" altLang="en-GB" sz="1900" b="0">
                  <a:solidFill>
                    <a:srgbClr val="000000"/>
                  </a:solidFill>
                  <a:latin typeface="Arial" panose="020B0604020202020204" pitchFamily="34" charset="0"/>
                  <a:ea typeface="宋体" panose="02010600030101010101" pitchFamily="2" charset="-122"/>
                </a:rPr>
                <a:t>副本管理器</a:t>
              </a:r>
              <a:endParaRPr lang="zh-CN" altLang="en-GB" sz="2400" b="0">
                <a:latin typeface="Times" pitchFamily="2" charset="0"/>
                <a:ea typeface="宋体" panose="02010600030101010101" pitchFamily="2" charset="-122"/>
              </a:endParaRPr>
            </a:p>
          </p:txBody>
        </p:sp>
        <p:sp>
          <p:nvSpPr>
            <p:cNvPr id="20493" name="Rectangle 15">
              <a:extLst>
                <a:ext uri="{FF2B5EF4-FFF2-40B4-BE49-F238E27FC236}">
                  <a16:creationId xmlns:a16="http://schemas.microsoft.com/office/drawing/2014/main" id="{8A1AD804-22A0-98F3-4E2C-20C38E4E2633}"/>
                </a:ext>
              </a:extLst>
            </p:cNvPr>
            <p:cNvSpPr>
              <a:spLocks noChangeArrowheads="1"/>
            </p:cNvSpPr>
            <p:nvPr/>
          </p:nvSpPr>
          <p:spPr bwMode="auto">
            <a:xfrm>
              <a:off x="997" y="3239"/>
              <a:ext cx="11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spcBef>
                  <a:spcPct val="0"/>
                </a:spcBef>
                <a:buClrTx/>
                <a:buSzTx/>
                <a:buFontTx/>
                <a:buNone/>
              </a:pPr>
              <a:r>
                <a:rPr lang="en-GB" altLang="zh-CN" sz="1900" b="0">
                  <a:solidFill>
                    <a:srgbClr val="000000"/>
                  </a:solidFill>
                  <a:latin typeface="Arial" panose="020B0604020202020204" pitchFamily="34" charset="0"/>
                  <a:ea typeface="宋体" panose="02010600030101010101" pitchFamily="2" charset="-122"/>
                </a:rPr>
                <a:t>C</a:t>
              </a:r>
              <a:endParaRPr lang="en-GB" altLang="zh-CN" sz="2400" b="0">
                <a:latin typeface="Times" pitchFamily="2" charset="0"/>
                <a:ea typeface="宋体" panose="02010600030101010101" pitchFamily="2" charset="-122"/>
              </a:endParaRPr>
            </a:p>
          </p:txBody>
        </p:sp>
        <p:sp>
          <p:nvSpPr>
            <p:cNvPr id="20494" name="Oval 16">
              <a:extLst>
                <a:ext uri="{FF2B5EF4-FFF2-40B4-BE49-F238E27FC236}">
                  <a16:creationId xmlns:a16="http://schemas.microsoft.com/office/drawing/2014/main" id="{48F87635-8600-7D88-E5F1-5929F2B87808}"/>
                </a:ext>
              </a:extLst>
            </p:cNvPr>
            <p:cNvSpPr>
              <a:spLocks noChangeArrowheads="1"/>
            </p:cNvSpPr>
            <p:nvPr/>
          </p:nvSpPr>
          <p:spPr bwMode="auto">
            <a:xfrm>
              <a:off x="717" y="3009"/>
              <a:ext cx="645" cy="644"/>
            </a:xfrm>
            <a:prstGeom prst="ellipse">
              <a:avLst/>
            </a:prstGeom>
            <a:noFill/>
            <a:ln w="444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20495" name="Line 17">
              <a:extLst>
                <a:ext uri="{FF2B5EF4-FFF2-40B4-BE49-F238E27FC236}">
                  <a16:creationId xmlns:a16="http://schemas.microsoft.com/office/drawing/2014/main" id="{0DF866FC-2CC7-6B1A-563F-984F10F0602D}"/>
                </a:ext>
              </a:extLst>
            </p:cNvPr>
            <p:cNvSpPr>
              <a:spLocks noChangeShapeType="1"/>
            </p:cNvSpPr>
            <p:nvPr/>
          </p:nvSpPr>
          <p:spPr bwMode="auto">
            <a:xfrm flipV="1">
              <a:off x="4830" y="2479"/>
              <a:ext cx="227" cy="682"/>
            </a:xfrm>
            <a:prstGeom prst="line">
              <a:avLst/>
            </a:prstGeom>
            <a:noFill/>
            <a:ln w="444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6" name="Line 18">
              <a:extLst>
                <a:ext uri="{FF2B5EF4-FFF2-40B4-BE49-F238E27FC236}">
                  <a16:creationId xmlns:a16="http://schemas.microsoft.com/office/drawing/2014/main" id="{A838B24A-7D8D-13BF-47C6-FCFF38BC8BBD}"/>
                </a:ext>
              </a:extLst>
            </p:cNvPr>
            <p:cNvSpPr>
              <a:spLocks noChangeShapeType="1"/>
            </p:cNvSpPr>
            <p:nvPr/>
          </p:nvSpPr>
          <p:spPr bwMode="auto">
            <a:xfrm flipH="1" flipV="1">
              <a:off x="3920" y="2516"/>
              <a:ext cx="910" cy="645"/>
            </a:xfrm>
            <a:prstGeom prst="line">
              <a:avLst/>
            </a:prstGeom>
            <a:noFill/>
            <a:ln w="444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7" name="Line 19">
              <a:extLst>
                <a:ext uri="{FF2B5EF4-FFF2-40B4-BE49-F238E27FC236}">
                  <a16:creationId xmlns:a16="http://schemas.microsoft.com/office/drawing/2014/main" id="{233E098C-B9DF-604D-BBFE-AFDFA898FF19}"/>
                </a:ext>
              </a:extLst>
            </p:cNvPr>
            <p:cNvSpPr>
              <a:spLocks noChangeShapeType="1"/>
            </p:cNvSpPr>
            <p:nvPr/>
          </p:nvSpPr>
          <p:spPr bwMode="auto">
            <a:xfrm flipH="1">
              <a:off x="4375" y="3161"/>
              <a:ext cx="455" cy="132"/>
            </a:xfrm>
            <a:prstGeom prst="line">
              <a:avLst/>
            </a:prstGeom>
            <a:noFill/>
            <a:ln w="444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8" name="Rectangle 20">
              <a:extLst>
                <a:ext uri="{FF2B5EF4-FFF2-40B4-BE49-F238E27FC236}">
                  <a16:creationId xmlns:a16="http://schemas.microsoft.com/office/drawing/2014/main" id="{F5CD5CBD-E1D9-6AF8-8589-BEB56F8E3E7A}"/>
                </a:ext>
              </a:extLst>
            </p:cNvPr>
            <p:cNvSpPr>
              <a:spLocks noChangeArrowheads="1"/>
            </p:cNvSpPr>
            <p:nvPr/>
          </p:nvSpPr>
          <p:spPr bwMode="auto">
            <a:xfrm>
              <a:off x="3299" y="2790"/>
              <a:ext cx="30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spcBef>
                  <a:spcPct val="0"/>
                </a:spcBef>
                <a:buClrTx/>
                <a:buSzTx/>
                <a:buFontTx/>
                <a:buNone/>
              </a:pPr>
              <a:r>
                <a:rPr lang="zh-CN" altLang="en-GB" sz="1900" b="0">
                  <a:solidFill>
                    <a:srgbClr val="000000"/>
                  </a:solidFill>
                  <a:latin typeface="Arial" panose="020B0604020202020204" pitchFamily="34" charset="0"/>
                  <a:ea typeface="宋体" panose="02010600030101010101" pitchFamily="2" charset="-122"/>
                </a:rPr>
                <a:t>服务</a:t>
              </a:r>
              <a:endParaRPr lang="zh-CN" altLang="en-GB" sz="2400" b="0">
                <a:latin typeface="Times" pitchFamily="2" charset="0"/>
                <a:ea typeface="宋体" panose="02010600030101010101" pitchFamily="2" charset="-122"/>
              </a:endParaRPr>
            </a:p>
          </p:txBody>
        </p:sp>
        <p:sp>
          <p:nvSpPr>
            <p:cNvPr id="20499" name="Rectangle 21">
              <a:extLst>
                <a:ext uri="{FF2B5EF4-FFF2-40B4-BE49-F238E27FC236}">
                  <a16:creationId xmlns:a16="http://schemas.microsoft.com/office/drawing/2014/main" id="{4E3EE762-43A3-DE32-CF02-93043DA5DCC6}"/>
                </a:ext>
              </a:extLst>
            </p:cNvPr>
            <p:cNvSpPr>
              <a:spLocks noChangeArrowheads="1"/>
            </p:cNvSpPr>
            <p:nvPr/>
          </p:nvSpPr>
          <p:spPr bwMode="auto">
            <a:xfrm>
              <a:off x="232" y="2724"/>
              <a:ext cx="30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spcBef>
                  <a:spcPct val="0"/>
                </a:spcBef>
                <a:buClrTx/>
                <a:buSzTx/>
                <a:buFontTx/>
                <a:buNone/>
              </a:pPr>
              <a:r>
                <a:rPr lang="zh-CN" altLang="en-GB" sz="1900" b="0">
                  <a:solidFill>
                    <a:srgbClr val="000000"/>
                  </a:solidFill>
                  <a:latin typeface="Arial" panose="020B0604020202020204" pitchFamily="34" charset="0"/>
                  <a:ea typeface="宋体" panose="02010600030101010101" pitchFamily="2" charset="-122"/>
                </a:rPr>
                <a:t>客户</a:t>
              </a:r>
              <a:endParaRPr lang="zh-CN" altLang="en-GB" sz="2400" b="0">
                <a:latin typeface="Times" pitchFamily="2" charset="0"/>
                <a:ea typeface="宋体" panose="02010600030101010101" pitchFamily="2" charset="-122"/>
              </a:endParaRPr>
            </a:p>
          </p:txBody>
        </p:sp>
        <p:sp>
          <p:nvSpPr>
            <p:cNvPr id="20500" name="Line 22">
              <a:extLst>
                <a:ext uri="{FF2B5EF4-FFF2-40B4-BE49-F238E27FC236}">
                  <a16:creationId xmlns:a16="http://schemas.microsoft.com/office/drawing/2014/main" id="{DB133E5C-D6A6-4545-55FC-3B501249BE81}"/>
                </a:ext>
              </a:extLst>
            </p:cNvPr>
            <p:cNvSpPr>
              <a:spLocks noChangeShapeType="1"/>
            </p:cNvSpPr>
            <p:nvPr/>
          </p:nvSpPr>
          <p:spPr bwMode="auto">
            <a:xfrm flipV="1">
              <a:off x="642" y="2535"/>
              <a:ext cx="265" cy="304"/>
            </a:xfrm>
            <a:prstGeom prst="line">
              <a:avLst/>
            </a:prstGeom>
            <a:noFill/>
            <a:ln w="444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1" name="Line 23">
              <a:extLst>
                <a:ext uri="{FF2B5EF4-FFF2-40B4-BE49-F238E27FC236}">
                  <a16:creationId xmlns:a16="http://schemas.microsoft.com/office/drawing/2014/main" id="{9DE6C62D-3D5F-1DE9-DB0B-FCF5C2838D76}"/>
                </a:ext>
              </a:extLst>
            </p:cNvPr>
            <p:cNvSpPr>
              <a:spLocks noChangeShapeType="1"/>
            </p:cNvSpPr>
            <p:nvPr/>
          </p:nvSpPr>
          <p:spPr bwMode="auto">
            <a:xfrm flipH="1" flipV="1">
              <a:off x="642" y="2839"/>
              <a:ext cx="265" cy="265"/>
            </a:xfrm>
            <a:prstGeom prst="line">
              <a:avLst/>
            </a:prstGeom>
            <a:noFill/>
            <a:ln w="444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2" name="Rectangle 24">
              <a:extLst>
                <a:ext uri="{FF2B5EF4-FFF2-40B4-BE49-F238E27FC236}">
                  <a16:creationId xmlns:a16="http://schemas.microsoft.com/office/drawing/2014/main" id="{9EB8731F-E136-B0CF-263A-C8DCC010FEF0}"/>
                </a:ext>
              </a:extLst>
            </p:cNvPr>
            <p:cNvSpPr>
              <a:spLocks noChangeArrowheads="1"/>
            </p:cNvSpPr>
            <p:nvPr/>
          </p:nvSpPr>
          <p:spPr bwMode="auto">
            <a:xfrm>
              <a:off x="1814" y="2787"/>
              <a:ext cx="30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spcBef>
                  <a:spcPct val="0"/>
                </a:spcBef>
                <a:buClrTx/>
                <a:buSzTx/>
                <a:buFontTx/>
                <a:buNone/>
              </a:pPr>
              <a:r>
                <a:rPr lang="zh-CN" altLang="en-GB" sz="1900" b="0">
                  <a:solidFill>
                    <a:srgbClr val="000000"/>
                  </a:solidFill>
                  <a:latin typeface="Arial" panose="020B0604020202020204" pitchFamily="34" charset="0"/>
                  <a:ea typeface="宋体" panose="02010600030101010101" pitchFamily="2" charset="-122"/>
                </a:rPr>
                <a:t>前端</a:t>
              </a:r>
              <a:endParaRPr lang="zh-CN" altLang="en-GB" sz="2400" b="0">
                <a:latin typeface="Times" pitchFamily="2" charset="0"/>
                <a:ea typeface="宋体" panose="02010600030101010101" pitchFamily="2" charset="-122"/>
              </a:endParaRPr>
            </a:p>
          </p:txBody>
        </p:sp>
        <p:sp>
          <p:nvSpPr>
            <p:cNvPr id="20503" name="Freeform 25">
              <a:extLst>
                <a:ext uri="{FF2B5EF4-FFF2-40B4-BE49-F238E27FC236}">
                  <a16:creationId xmlns:a16="http://schemas.microsoft.com/office/drawing/2014/main" id="{AF7B63AB-D907-9D1E-1AF3-838AA3B1FC03}"/>
                </a:ext>
              </a:extLst>
            </p:cNvPr>
            <p:cNvSpPr>
              <a:spLocks/>
            </p:cNvSpPr>
            <p:nvPr/>
          </p:nvSpPr>
          <p:spPr bwMode="auto">
            <a:xfrm>
              <a:off x="2423" y="2289"/>
              <a:ext cx="95" cy="57"/>
            </a:xfrm>
            <a:custGeom>
              <a:avLst/>
              <a:gdLst>
                <a:gd name="T0" fmla="*/ 95 w 95"/>
                <a:gd name="T1" fmla="*/ 19 h 57"/>
                <a:gd name="T2" fmla="*/ 95 w 95"/>
                <a:gd name="T3" fmla="*/ 57 h 57"/>
                <a:gd name="T4" fmla="*/ 0 w 95"/>
                <a:gd name="T5" fmla="*/ 19 h 57"/>
                <a:gd name="T6" fmla="*/ 95 w 95"/>
                <a:gd name="T7" fmla="*/ 0 h 57"/>
                <a:gd name="T8" fmla="*/ 95 w 95"/>
                <a:gd name="T9" fmla="*/ 19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5" h="57">
                  <a:moveTo>
                    <a:pt x="95" y="19"/>
                  </a:moveTo>
                  <a:lnTo>
                    <a:pt x="95" y="57"/>
                  </a:lnTo>
                  <a:lnTo>
                    <a:pt x="0" y="19"/>
                  </a:lnTo>
                  <a:lnTo>
                    <a:pt x="95" y="0"/>
                  </a:lnTo>
                  <a:lnTo>
                    <a:pt x="95" y="19"/>
                  </a:lnTo>
                  <a:close/>
                </a:path>
              </a:pathLst>
            </a:custGeom>
            <a:solidFill>
              <a:srgbClr val="000000"/>
            </a:solidFill>
            <a:ln w="44450">
              <a:solidFill>
                <a:srgbClr val="000000"/>
              </a:solidFill>
              <a:prstDash val="solid"/>
              <a:round/>
              <a:headEnd/>
              <a:tailEnd/>
            </a:ln>
          </p:spPr>
          <p:txBody>
            <a:bodyPr/>
            <a:lstStyle/>
            <a:p>
              <a:endParaRPr lang="zh-CN" altLang="en-US"/>
            </a:p>
          </p:txBody>
        </p:sp>
        <p:sp>
          <p:nvSpPr>
            <p:cNvPr id="20504" name="Freeform 26">
              <a:extLst>
                <a:ext uri="{FF2B5EF4-FFF2-40B4-BE49-F238E27FC236}">
                  <a16:creationId xmlns:a16="http://schemas.microsoft.com/office/drawing/2014/main" id="{0BBBE936-3B66-201B-B6AB-505809F049F2}"/>
                </a:ext>
              </a:extLst>
            </p:cNvPr>
            <p:cNvSpPr>
              <a:spLocks/>
            </p:cNvSpPr>
            <p:nvPr/>
          </p:nvSpPr>
          <p:spPr bwMode="auto">
            <a:xfrm>
              <a:off x="3086" y="2289"/>
              <a:ext cx="95" cy="57"/>
            </a:xfrm>
            <a:custGeom>
              <a:avLst/>
              <a:gdLst>
                <a:gd name="T0" fmla="*/ 0 w 95"/>
                <a:gd name="T1" fmla="*/ 19 h 57"/>
                <a:gd name="T2" fmla="*/ 0 w 95"/>
                <a:gd name="T3" fmla="*/ 0 h 57"/>
                <a:gd name="T4" fmla="*/ 95 w 95"/>
                <a:gd name="T5" fmla="*/ 19 h 57"/>
                <a:gd name="T6" fmla="*/ 0 w 95"/>
                <a:gd name="T7" fmla="*/ 57 h 57"/>
                <a:gd name="T8" fmla="*/ 0 w 95"/>
                <a:gd name="T9" fmla="*/ 19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5" h="57">
                  <a:moveTo>
                    <a:pt x="0" y="19"/>
                  </a:moveTo>
                  <a:lnTo>
                    <a:pt x="0" y="0"/>
                  </a:lnTo>
                  <a:lnTo>
                    <a:pt x="95" y="19"/>
                  </a:lnTo>
                  <a:lnTo>
                    <a:pt x="0" y="57"/>
                  </a:lnTo>
                  <a:lnTo>
                    <a:pt x="0" y="19"/>
                  </a:lnTo>
                  <a:close/>
                </a:path>
              </a:pathLst>
            </a:custGeom>
            <a:solidFill>
              <a:srgbClr val="000000"/>
            </a:solidFill>
            <a:ln w="44450">
              <a:solidFill>
                <a:srgbClr val="000000"/>
              </a:solidFill>
              <a:prstDash val="solid"/>
              <a:round/>
              <a:headEnd/>
              <a:tailEnd/>
            </a:ln>
          </p:spPr>
          <p:txBody>
            <a:bodyPr/>
            <a:lstStyle/>
            <a:p>
              <a:endParaRPr lang="zh-CN" altLang="en-US"/>
            </a:p>
          </p:txBody>
        </p:sp>
        <p:sp>
          <p:nvSpPr>
            <p:cNvPr id="20505" name="Line 27">
              <a:extLst>
                <a:ext uri="{FF2B5EF4-FFF2-40B4-BE49-F238E27FC236}">
                  <a16:creationId xmlns:a16="http://schemas.microsoft.com/office/drawing/2014/main" id="{E6E22C51-F198-7AD1-22E7-8B346468A25F}"/>
                </a:ext>
              </a:extLst>
            </p:cNvPr>
            <p:cNvSpPr>
              <a:spLocks noChangeShapeType="1"/>
            </p:cNvSpPr>
            <p:nvPr/>
          </p:nvSpPr>
          <p:spPr bwMode="auto">
            <a:xfrm>
              <a:off x="2537" y="2308"/>
              <a:ext cx="549" cy="1"/>
            </a:xfrm>
            <a:prstGeom prst="line">
              <a:avLst/>
            </a:prstGeom>
            <a:noFill/>
            <a:ln w="444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6" name="Freeform 28">
              <a:extLst>
                <a:ext uri="{FF2B5EF4-FFF2-40B4-BE49-F238E27FC236}">
                  <a16:creationId xmlns:a16="http://schemas.microsoft.com/office/drawing/2014/main" id="{F43763C7-2884-97AA-44B9-F9F64A651018}"/>
                </a:ext>
              </a:extLst>
            </p:cNvPr>
            <p:cNvSpPr>
              <a:spLocks/>
            </p:cNvSpPr>
            <p:nvPr/>
          </p:nvSpPr>
          <p:spPr bwMode="auto">
            <a:xfrm>
              <a:off x="2404" y="3312"/>
              <a:ext cx="95" cy="38"/>
            </a:xfrm>
            <a:custGeom>
              <a:avLst/>
              <a:gdLst>
                <a:gd name="T0" fmla="*/ 95 w 95"/>
                <a:gd name="T1" fmla="*/ 19 h 38"/>
                <a:gd name="T2" fmla="*/ 95 w 95"/>
                <a:gd name="T3" fmla="*/ 38 h 38"/>
                <a:gd name="T4" fmla="*/ 0 w 95"/>
                <a:gd name="T5" fmla="*/ 19 h 38"/>
                <a:gd name="T6" fmla="*/ 95 w 95"/>
                <a:gd name="T7" fmla="*/ 0 h 38"/>
                <a:gd name="T8" fmla="*/ 95 w 95"/>
                <a:gd name="T9" fmla="*/ 19 h 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5" h="38">
                  <a:moveTo>
                    <a:pt x="95" y="19"/>
                  </a:moveTo>
                  <a:lnTo>
                    <a:pt x="95" y="38"/>
                  </a:lnTo>
                  <a:lnTo>
                    <a:pt x="0" y="19"/>
                  </a:lnTo>
                  <a:lnTo>
                    <a:pt x="95" y="0"/>
                  </a:lnTo>
                  <a:lnTo>
                    <a:pt x="95" y="19"/>
                  </a:lnTo>
                  <a:close/>
                </a:path>
              </a:pathLst>
            </a:custGeom>
            <a:solidFill>
              <a:srgbClr val="000000"/>
            </a:solidFill>
            <a:ln w="44450">
              <a:solidFill>
                <a:srgbClr val="000000"/>
              </a:solidFill>
              <a:prstDash val="solid"/>
              <a:round/>
              <a:headEnd/>
              <a:tailEnd/>
            </a:ln>
          </p:spPr>
          <p:txBody>
            <a:bodyPr/>
            <a:lstStyle/>
            <a:p>
              <a:endParaRPr lang="zh-CN" altLang="en-US"/>
            </a:p>
          </p:txBody>
        </p:sp>
        <p:sp>
          <p:nvSpPr>
            <p:cNvPr id="20507" name="Freeform 29">
              <a:extLst>
                <a:ext uri="{FF2B5EF4-FFF2-40B4-BE49-F238E27FC236}">
                  <a16:creationId xmlns:a16="http://schemas.microsoft.com/office/drawing/2014/main" id="{9464A605-4BF9-67FA-4E2E-CDB3DF1F73AE}"/>
                </a:ext>
              </a:extLst>
            </p:cNvPr>
            <p:cNvSpPr>
              <a:spLocks/>
            </p:cNvSpPr>
            <p:nvPr/>
          </p:nvSpPr>
          <p:spPr bwMode="auto">
            <a:xfrm>
              <a:off x="3086" y="3293"/>
              <a:ext cx="95" cy="57"/>
            </a:xfrm>
            <a:custGeom>
              <a:avLst/>
              <a:gdLst>
                <a:gd name="T0" fmla="*/ 0 w 95"/>
                <a:gd name="T1" fmla="*/ 19 h 57"/>
                <a:gd name="T2" fmla="*/ 0 w 95"/>
                <a:gd name="T3" fmla="*/ 0 h 57"/>
                <a:gd name="T4" fmla="*/ 95 w 95"/>
                <a:gd name="T5" fmla="*/ 19 h 57"/>
                <a:gd name="T6" fmla="*/ 0 w 95"/>
                <a:gd name="T7" fmla="*/ 57 h 57"/>
                <a:gd name="T8" fmla="*/ 0 w 95"/>
                <a:gd name="T9" fmla="*/ 19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5" h="57">
                  <a:moveTo>
                    <a:pt x="0" y="19"/>
                  </a:moveTo>
                  <a:lnTo>
                    <a:pt x="0" y="0"/>
                  </a:lnTo>
                  <a:lnTo>
                    <a:pt x="95" y="19"/>
                  </a:lnTo>
                  <a:lnTo>
                    <a:pt x="0" y="57"/>
                  </a:lnTo>
                  <a:lnTo>
                    <a:pt x="0" y="19"/>
                  </a:lnTo>
                  <a:close/>
                </a:path>
              </a:pathLst>
            </a:custGeom>
            <a:solidFill>
              <a:srgbClr val="000000"/>
            </a:solidFill>
            <a:ln w="44450">
              <a:solidFill>
                <a:srgbClr val="000000"/>
              </a:solidFill>
              <a:prstDash val="solid"/>
              <a:round/>
              <a:headEnd/>
              <a:tailEnd/>
            </a:ln>
          </p:spPr>
          <p:txBody>
            <a:bodyPr/>
            <a:lstStyle/>
            <a:p>
              <a:endParaRPr lang="zh-CN" altLang="en-US"/>
            </a:p>
          </p:txBody>
        </p:sp>
        <p:sp>
          <p:nvSpPr>
            <p:cNvPr id="20508" name="Line 30">
              <a:extLst>
                <a:ext uri="{FF2B5EF4-FFF2-40B4-BE49-F238E27FC236}">
                  <a16:creationId xmlns:a16="http://schemas.microsoft.com/office/drawing/2014/main" id="{BCC0E2BC-CF72-277E-9B41-DC0FF3CD016E}"/>
                </a:ext>
              </a:extLst>
            </p:cNvPr>
            <p:cNvSpPr>
              <a:spLocks noChangeShapeType="1"/>
            </p:cNvSpPr>
            <p:nvPr/>
          </p:nvSpPr>
          <p:spPr bwMode="auto">
            <a:xfrm flipV="1">
              <a:off x="2499" y="3312"/>
              <a:ext cx="587" cy="19"/>
            </a:xfrm>
            <a:prstGeom prst="line">
              <a:avLst/>
            </a:prstGeom>
            <a:noFill/>
            <a:ln w="444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9" name="Freeform 31">
              <a:extLst>
                <a:ext uri="{FF2B5EF4-FFF2-40B4-BE49-F238E27FC236}">
                  <a16:creationId xmlns:a16="http://schemas.microsoft.com/office/drawing/2014/main" id="{F35D89EF-5B84-1870-EE77-8ED2BC14E869}"/>
                </a:ext>
              </a:extLst>
            </p:cNvPr>
            <p:cNvSpPr>
              <a:spLocks/>
            </p:cNvSpPr>
            <p:nvPr/>
          </p:nvSpPr>
          <p:spPr bwMode="auto">
            <a:xfrm>
              <a:off x="1419" y="2308"/>
              <a:ext cx="94" cy="38"/>
            </a:xfrm>
            <a:custGeom>
              <a:avLst/>
              <a:gdLst>
                <a:gd name="T0" fmla="*/ 94 w 94"/>
                <a:gd name="T1" fmla="*/ 19 h 38"/>
                <a:gd name="T2" fmla="*/ 94 w 94"/>
                <a:gd name="T3" fmla="*/ 38 h 38"/>
                <a:gd name="T4" fmla="*/ 0 w 94"/>
                <a:gd name="T5" fmla="*/ 19 h 38"/>
                <a:gd name="T6" fmla="*/ 94 w 94"/>
                <a:gd name="T7" fmla="*/ 0 h 38"/>
                <a:gd name="T8" fmla="*/ 94 w 94"/>
                <a:gd name="T9" fmla="*/ 19 h 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38">
                  <a:moveTo>
                    <a:pt x="94" y="19"/>
                  </a:moveTo>
                  <a:lnTo>
                    <a:pt x="94" y="38"/>
                  </a:lnTo>
                  <a:lnTo>
                    <a:pt x="0" y="19"/>
                  </a:lnTo>
                  <a:lnTo>
                    <a:pt x="94" y="0"/>
                  </a:lnTo>
                  <a:lnTo>
                    <a:pt x="94" y="19"/>
                  </a:lnTo>
                  <a:close/>
                </a:path>
              </a:pathLst>
            </a:custGeom>
            <a:solidFill>
              <a:srgbClr val="000000"/>
            </a:solidFill>
            <a:ln w="44450">
              <a:solidFill>
                <a:srgbClr val="000000"/>
              </a:solidFill>
              <a:prstDash val="solid"/>
              <a:round/>
              <a:headEnd/>
              <a:tailEnd/>
            </a:ln>
          </p:spPr>
          <p:txBody>
            <a:bodyPr/>
            <a:lstStyle/>
            <a:p>
              <a:endParaRPr lang="zh-CN" altLang="en-US"/>
            </a:p>
          </p:txBody>
        </p:sp>
        <p:sp>
          <p:nvSpPr>
            <p:cNvPr id="20510" name="Freeform 32">
              <a:extLst>
                <a:ext uri="{FF2B5EF4-FFF2-40B4-BE49-F238E27FC236}">
                  <a16:creationId xmlns:a16="http://schemas.microsoft.com/office/drawing/2014/main" id="{466B2C7F-5CD2-F5AA-28FB-C353C7955881}"/>
                </a:ext>
              </a:extLst>
            </p:cNvPr>
            <p:cNvSpPr>
              <a:spLocks/>
            </p:cNvSpPr>
            <p:nvPr/>
          </p:nvSpPr>
          <p:spPr bwMode="auto">
            <a:xfrm>
              <a:off x="1817" y="2308"/>
              <a:ext cx="94" cy="38"/>
            </a:xfrm>
            <a:custGeom>
              <a:avLst/>
              <a:gdLst>
                <a:gd name="T0" fmla="*/ 0 w 94"/>
                <a:gd name="T1" fmla="*/ 19 h 38"/>
                <a:gd name="T2" fmla="*/ 0 w 94"/>
                <a:gd name="T3" fmla="*/ 0 h 38"/>
                <a:gd name="T4" fmla="*/ 94 w 94"/>
                <a:gd name="T5" fmla="*/ 19 h 38"/>
                <a:gd name="T6" fmla="*/ 0 w 94"/>
                <a:gd name="T7" fmla="*/ 38 h 38"/>
                <a:gd name="T8" fmla="*/ 0 w 94"/>
                <a:gd name="T9" fmla="*/ 19 h 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38">
                  <a:moveTo>
                    <a:pt x="0" y="19"/>
                  </a:moveTo>
                  <a:lnTo>
                    <a:pt x="0" y="0"/>
                  </a:lnTo>
                  <a:lnTo>
                    <a:pt x="94" y="19"/>
                  </a:lnTo>
                  <a:lnTo>
                    <a:pt x="0" y="38"/>
                  </a:lnTo>
                  <a:lnTo>
                    <a:pt x="0" y="19"/>
                  </a:lnTo>
                  <a:close/>
                </a:path>
              </a:pathLst>
            </a:custGeom>
            <a:solidFill>
              <a:srgbClr val="000000"/>
            </a:solidFill>
            <a:ln w="44450">
              <a:solidFill>
                <a:srgbClr val="000000"/>
              </a:solidFill>
              <a:prstDash val="solid"/>
              <a:round/>
              <a:headEnd/>
              <a:tailEnd/>
            </a:ln>
          </p:spPr>
          <p:txBody>
            <a:bodyPr/>
            <a:lstStyle/>
            <a:p>
              <a:endParaRPr lang="zh-CN" altLang="en-US"/>
            </a:p>
          </p:txBody>
        </p:sp>
        <p:sp>
          <p:nvSpPr>
            <p:cNvPr id="20511" name="Line 33">
              <a:extLst>
                <a:ext uri="{FF2B5EF4-FFF2-40B4-BE49-F238E27FC236}">
                  <a16:creationId xmlns:a16="http://schemas.microsoft.com/office/drawing/2014/main" id="{7156080E-D4FE-88B0-6262-6DB608BBC284}"/>
                </a:ext>
              </a:extLst>
            </p:cNvPr>
            <p:cNvSpPr>
              <a:spLocks noChangeShapeType="1"/>
            </p:cNvSpPr>
            <p:nvPr/>
          </p:nvSpPr>
          <p:spPr bwMode="auto">
            <a:xfrm>
              <a:off x="1532" y="2327"/>
              <a:ext cx="285" cy="1"/>
            </a:xfrm>
            <a:prstGeom prst="line">
              <a:avLst/>
            </a:prstGeom>
            <a:noFill/>
            <a:ln w="444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2" name="Freeform 34">
              <a:extLst>
                <a:ext uri="{FF2B5EF4-FFF2-40B4-BE49-F238E27FC236}">
                  <a16:creationId xmlns:a16="http://schemas.microsoft.com/office/drawing/2014/main" id="{1B3F9000-F15C-9974-D9E8-A0D47B1E5379}"/>
                </a:ext>
              </a:extLst>
            </p:cNvPr>
            <p:cNvSpPr>
              <a:spLocks/>
            </p:cNvSpPr>
            <p:nvPr/>
          </p:nvSpPr>
          <p:spPr bwMode="auto">
            <a:xfrm>
              <a:off x="1400" y="3312"/>
              <a:ext cx="94" cy="57"/>
            </a:xfrm>
            <a:custGeom>
              <a:avLst/>
              <a:gdLst>
                <a:gd name="T0" fmla="*/ 94 w 94"/>
                <a:gd name="T1" fmla="*/ 38 h 57"/>
                <a:gd name="T2" fmla="*/ 94 w 94"/>
                <a:gd name="T3" fmla="*/ 57 h 57"/>
                <a:gd name="T4" fmla="*/ 0 w 94"/>
                <a:gd name="T5" fmla="*/ 38 h 57"/>
                <a:gd name="T6" fmla="*/ 94 w 94"/>
                <a:gd name="T7" fmla="*/ 0 h 57"/>
                <a:gd name="T8" fmla="*/ 94 w 94"/>
                <a:gd name="T9" fmla="*/ 38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57">
                  <a:moveTo>
                    <a:pt x="94" y="38"/>
                  </a:moveTo>
                  <a:lnTo>
                    <a:pt x="94" y="57"/>
                  </a:lnTo>
                  <a:lnTo>
                    <a:pt x="0" y="38"/>
                  </a:lnTo>
                  <a:lnTo>
                    <a:pt x="94" y="0"/>
                  </a:lnTo>
                  <a:lnTo>
                    <a:pt x="94" y="38"/>
                  </a:lnTo>
                  <a:close/>
                </a:path>
              </a:pathLst>
            </a:custGeom>
            <a:solidFill>
              <a:srgbClr val="000000"/>
            </a:solidFill>
            <a:ln w="44450">
              <a:solidFill>
                <a:srgbClr val="000000"/>
              </a:solidFill>
              <a:prstDash val="solid"/>
              <a:round/>
              <a:headEnd/>
              <a:tailEnd/>
            </a:ln>
          </p:spPr>
          <p:txBody>
            <a:bodyPr/>
            <a:lstStyle/>
            <a:p>
              <a:endParaRPr lang="zh-CN" altLang="en-US"/>
            </a:p>
          </p:txBody>
        </p:sp>
        <p:sp>
          <p:nvSpPr>
            <p:cNvPr id="20513" name="Freeform 35">
              <a:extLst>
                <a:ext uri="{FF2B5EF4-FFF2-40B4-BE49-F238E27FC236}">
                  <a16:creationId xmlns:a16="http://schemas.microsoft.com/office/drawing/2014/main" id="{05E64968-FE9B-14BF-D40E-43DC51C1A6F9}"/>
                </a:ext>
              </a:extLst>
            </p:cNvPr>
            <p:cNvSpPr>
              <a:spLocks/>
            </p:cNvSpPr>
            <p:nvPr/>
          </p:nvSpPr>
          <p:spPr bwMode="auto">
            <a:xfrm>
              <a:off x="1817" y="3312"/>
              <a:ext cx="75" cy="57"/>
            </a:xfrm>
            <a:custGeom>
              <a:avLst/>
              <a:gdLst>
                <a:gd name="T0" fmla="*/ 0 w 75"/>
                <a:gd name="T1" fmla="*/ 38 h 57"/>
                <a:gd name="T2" fmla="*/ 0 w 75"/>
                <a:gd name="T3" fmla="*/ 0 h 57"/>
                <a:gd name="T4" fmla="*/ 75 w 75"/>
                <a:gd name="T5" fmla="*/ 38 h 57"/>
                <a:gd name="T6" fmla="*/ 0 w 75"/>
                <a:gd name="T7" fmla="*/ 57 h 57"/>
                <a:gd name="T8" fmla="*/ 0 w 75"/>
                <a:gd name="T9" fmla="*/ 38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 h="57">
                  <a:moveTo>
                    <a:pt x="0" y="38"/>
                  </a:moveTo>
                  <a:lnTo>
                    <a:pt x="0" y="0"/>
                  </a:lnTo>
                  <a:lnTo>
                    <a:pt x="75" y="38"/>
                  </a:lnTo>
                  <a:lnTo>
                    <a:pt x="0" y="57"/>
                  </a:lnTo>
                  <a:lnTo>
                    <a:pt x="0" y="38"/>
                  </a:lnTo>
                  <a:close/>
                </a:path>
              </a:pathLst>
            </a:custGeom>
            <a:solidFill>
              <a:srgbClr val="000000"/>
            </a:solidFill>
            <a:ln w="44450">
              <a:solidFill>
                <a:srgbClr val="000000"/>
              </a:solidFill>
              <a:prstDash val="solid"/>
              <a:round/>
              <a:headEnd/>
              <a:tailEnd/>
            </a:ln>
          </p:spPr>
          <p:txBody>
            <a:bodyPr/>
            <a:lstStyle/>
            <a:p>
              <a:endParaRPr lang="zh-CN" altLang="en-US"/>
            </a:p>
          </p:txBody>
        </p:sp>
        <p:sp>
          <p:nvSpPr>
            <p:cNvPr id="20514" name="Line 36">
              <a:extLst>
                <a:ext uri="{FF2B5EF4-FFF2-40B4-BE49-F238E27FC236}">
                  <a16:creationId xmlns:a16="http://schemas.microsoft.com/office/drawing/2014/main" id="{A2A22F40-D710-2FEA-56ED-C39C69388346}"/>
                </a:ext>
              </a:extLst>
            </p:cNvPr>
            <p:cNvSpPr>
              <a:spLocks noChangeShapeType="1"/>
            </p:cNvSpPr>
            <p:nvPr/>
          </p:nvSpPr>
          <p:spPr bwMode="auto">
            <a:xfrm>
              <a:off x="1494" y="3350"/>
              <a:ext cx="304" cy="1"/>
            </a:xfrm>
            <a:prstGeom prst="line">
              <a:avLst/>
            </a:prstGeom>
            <a:noFill/>
            <a:ln w="444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5" name="Oval 38">
              <a:extLst>
                <a:ext uri="{FF2B5EF4-FFF2-40B4-BE49-F238E27FC236}">
                  <a16:creationId xmlns:a16="http://schemas.microsoft.com/office/drawing/2014/main" id="{16AEC83A-7CD1-4D2B-0587-8A7A93C2EC24}"/>
                </a:ext>
              </a:extLst>
            </p:cNvPr>
            <p:cNvSpPr>
              <a:spLocks noChangeArrowheads="1"/>
            </p:cNvSpPr>
            <p:nvPr/>
          </p:nvSpPr>
          <p:spPr bwMode="auto">
            <a:xfrm>
              <a:off x="3409" y="1986"/>
              <a:ext cx="644" cy="625"/>
            </a:xfrm>
            <a:prstGeom prst="ellipse">
              <a:avLst/>
            </a:prstGeom>
            <a:solidFill>
              <a:srgbClr val="FFFFFF"/>
            </a:solidFill>
            <a:ln w="44450">
              <a:solidFill>
                <a:srgbClr val="000000"/>
              </a:solidFill>
              <a:round/>
              <a:headEnd/>
              <a:tailEnd/>
            </a:ln>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20516" name="Rectangle 39">
              <a:extLst>
                <a:ext uri="{FF2B5EF4-FFF2-40B4-BE49-F238E27FC236}">
                  <a16:creationId xmlns:a16="http://schemas.microsoft.com/office/drawing/2014/main" id="{AD244866-D760-7734-2189-7281614600BD}"/>
                </a:ext>
              </a:extLst>
            </p:cNvPr>
            <p:cNvSpPr>
              <a:spLocks noChangeArrowheads="1"/>
            </p:cNvSpPr>
            <p:nvPr/>
          </p:nvSpPr>
          <p:spPr bwMode="auto">
            <a:xfrm>
              <a:off x="3612" y="2216"/>
              <a:ext cx="23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spcBef>
                  <a:spcPct val="0"/>
                </a:spcBef>
                <a:buClrTx/>
                <a:buSzTx/>
                <a:buFontTx/>
                <a:buNone/>
              </a:pPr>
              <a:r>
                <a:rPr lang="en-GB" altLang="zh-CN" sz="1900" b="0">
                  <a:solidFill>
                    <a:srgbClr val="000000"/>
                  </a:solidFill>
                  <a:latin typeface="Arial" panose="020B0604020202020204" pitchFamily="34" charset="0"/>
                  <a:ea typeface="宋体" panose="02010600030101010101" pitchFamily="2" charset="-122"/>
                </a:rPr>
                <a:t>RM</a:t>
              </a:r>
              <a:endParaRPr lang="en-GB" altLang="zh-CN" sz="2400" b="0">
                <a:latin typeface="Times" pitchFamily="2" charset="0"/>
                <a:ea typeface="宋体" panose="02010600030101010101" pitchFamily="2" charset="-122"/>
              </a:endParaRPr>
            </a:p>
          </p:txBody>
        </p:sp>
        <p:sp>
          <p:nvSpPr>
            <p:cNvPr id="20517" name="Oval 40">
              <a:extLst>
                <a:ext uri="{FF2B5EF4-FFF2-40B4-BE49-F238E27FC236}">
                  <a16:creationId xmlns:a16="http://schemas.microsoft.com/office/drawing/2014/main" id="{53EB1B92-A1AA-D09C-3004-5FE371DC979E}"/>
                </a:ext>
              </a:extLst>
            </p:cNvPr>
            <p:cNvSpPr>
              <a:spLocks noChangeArrowheads="1"/>
            </p:cNvSpPr>
            <p:nvPr/>
          </p:nvSpPr>
          <p:spPr bwMode="auto">
            <a:xfrm>
              <a:off x="3750" y="3085"/>
              <a:ext cx="644" cy="625"/>
            </a:xfrm>
            <a:prstGeom prst="ellipse">
              <a:avLst/>
            </a:prstGeom>
            <a:solidFill>
              <a:srgbClr val="FFFFFF"/>
            </a:solidFill>
            <a:ln w="44450">
              <a:solidFill>
                <a:srgbClr val="000000"/>
              </a:solidFill>
              <a:round/>
              <a:headEnd/>
              <a:tailEnd/>
            </a:ln>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20518" name="Rectangle 41">
              <a:extLst>
                <a:ext uri="{FF2B5EF4-FFF2-40B4-BE49-F238E27FC236}">
                  <a16:creationId xmlns:a16="http://schemas.microsoft.com/office/drawing/2014/main" id="{E9B01586-D4F1-1D32-DAAF-70EE22EFC0F8}"/>
                </a:ext>
              </a:extLst>
            </p:cNvPr>
            <p:cNvSpPr>
              <a:spLocks noChangeArrowheads="1"/>
            </p:cNvSpPr>
            <p:nvPr/>
          </p:nvSpPr>
          <p:spPr bwMode="auto">
            <a:xfrm>
              <a:off x="3965" y="3315"/>
              <a:ext cx="23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spcBef>
                  <a:spcPct val="0"/>
                </a:spcBef>
                <a:buClrTx/>
                <a:buSzTx/>
                <a:buFontTx/>
                <a:buNone/>
              </a:pPr>
              <a:r>
                <a:rPr lang="en-GB" altLang="zh-CN" sz="1900" b="0">
                  <a:solidFill>
                    <a:srgbClr val="000000"/>
                  </a:solidFill>
                  <a:latin typeface="Arial" panose="020B0604020202020204" pitchFamily="34" charset="0"/>
                  <a:ea typeface="宋体" panose="02010600030101010101" pitchFamily="2" charset="-122"/>
                </a:rPr>
                <a:t>RM</a:t>
              </a:r>
              <a:endParaRPr lang="en-GB" altLang="zh-CN" sz="2400" b="0">
                <a:latin typeface="Times" pitchFamily="2" charset="0"/>
                <a:ea typeface="宋体" panose="02010600030101010101" pitchFamily="2" charset="-122"/>
              </a:endParaRPr>
            </a:p>
          </p:txBody>
        </p:sp>
        <p:sp>
          <p:nvSpPr>
            <p:cNvPr id="20519" name="Rectangle 42">
              <a:extLst>
                <a:ext uri="{FF2B5EF4-FFF2-40B4-BE49-F238E27FC236}">
                  <a16:creationId xmlns:a16="http://schemas.microsoft.com/office/drawing/2014/main" id="{C8EB1E40-9059-BDC9-FFC9-CA7E34549069}"/>
                </a:ext>
              </a:extLst>
            </p:cNvPr>
            <p:cNvSpPr>
              <a:spLocks noChangeArrowheads="1"/>
            </p:cNvSpPr>
            <p:nvPr/>
          </p:nvSpPr>
          <p:spPr bwMode="auto">
            <a:xfrm>
              <a:off x="1949" y="3123"/>
              <a:ext cx="436" cy="4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20520" name="Rectangle 43">
              <a:extLst>
                <a:ext uri="{FF2B5EF4-FFF2-40B4-BE49-F238E27FC236}">
                  <a16:creationId xmlns:a16="http://schemas.microsoft.com/office/drawing/2014/main" id="{159A66E3-A399-8DC1-C9A5-EC2D4E427437}"/>
                </a:ext>
              </a:extLst>
            </p:cNvPr>
            <p:cNvSpPr>
              <a:spLocks noChangeArrowheads="1"/>
            </p:cNvSpPr>
            <p:nvPr/>
          </p:nvSpPr>
          <p:spPr bwMode="auto">
            <a:xfrm>
              <a:off x="1949" y="3123"/>
              <a:ext cx="455" cy="436"/>
            </a:xfrm>
            <a:prstGeom prst="rect">
              <a:avLst/>
            </a:prstGeom>
            <a:noFill/>
            <a:ln w="444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20521" name="Rectangle 44">
              <a:extLst>
                <a:ext uri="{FF2B5EF4-FFF2-40B4-BE49-F238E27FC236}">
                  <a16:creationId xmlns:a16="http://schemas.microsoft.com/office/drawing/2014/main" id="{6A4FF50C-42FC-370E-2CF9-49D12A88209A}"/>
                </a:ext>
              </a:extLst>
            </p:cNvPr>
            <p:cNvSpPr>
              <a:spLocks noChangeArrowheads="1"/>
            </p:cNvSpPr>
            <p:nvPr/>
          </p:nvSpPr>
          <p:spPr bwMode="auto">
            <a:xfrm>
              <a:off x="2086" y="3239"/>
              <a:ext cx="19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spcBef>
                  <a:spcPct val="0"/>
                </a:spcBef>
                <a:buClrTx/>
                <a:buSzTx/>
                <a:buFontTx/>
                <a:buNone/>
              </a:pPr>
              <a:r>
                <a:rPr lang="en-GB" altLang="zh-CN" sz="1900" b="0">
                  <a:solidFill>
                    <a:srgbClr val="000000"/>
                  </a:solidFill>
                  <a:latin typeface="Arial" panose="020B0604020202020204" pitchFamily="34" charset="0"/>
                  <a:ea typeface="宋体" panose="02010600030101010101" pitchFamily="2" charset="-122"/>
                </a:rPr>
                <a:t>FE</a:t>
              </a:r>
              <a:endParaRPr lang="en-GB" altLang="zh-CN" sz="2400" b="0">
                <a:latin typeface="Times" pitchFamily="2" charset="0"/>
                <a:ea typeface="宋体" panose="02010600030101010101" pitchFamily="2" charset="-122"/>
              </a:endParaRPr>
            </a:p>
          </p:txBody>
        </p:sp>
        <p:sp>
          <p:nvSpPr>
            <p:cNvPr id="20522" name="Oval 45">
              <a:extLst>
                <a:ext uri="{FF2B5EF4-FFF2-40B4-BE49-F238E27FC236}">
                  <a16:creationId xmlns:a16="http://schemas.microsoft.com/office/drawing/2014/main" id="{3C160876-FA7D-73D5-4194-F4AB3F084943}"/>
                </a:ext>
              </a:extLst>
            </p:cNvPr>
            <p:cNvSpPr>
              <a:spLocks noChangeArrowheads="1"/>
            </p:cNvSpPr>
            <p:nvPr/>
          </p:nvSpPr>
          <p:spPr bwMode="auto">
            <a:xfrm>
              <a:off x="4735" y="1910"/>
              <a:ext cx="644" cy="625"/>
            </a:xfrm>
            <a:prstGeom prst="ellipse">
              <a:avLst/>
            </a:prstGeom>
            <a:solidFill>
              <a:srgbClr val="FFFFFF"/>
            </a:solidFill>
            <a:ln w="44450">
              <a:solidFill>
                <a:srgbClr val="000000"/>
              </a:solidFill>
              <a:round/>
              <a:headEnd/>
              <a:tailEnd/>
            </a:ln>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20523" name="Rectangle 46">
              <a:extLst>
                <a:ext uri="{FF2B5EF4-FFF2-40B4-BE49-F238E27FC236}">
                  <a16:creationId xmlns:a16="http://schemas.microsoft.com/office/drawing/2014/main" id="{524F35EB-41BF-F1EE-23BE-DA519F3995DB}"/>
                </a:ext>
              </a:extLst>
            </p:cNvPr>
            <p:cNvSpPr>
              <a:spLocks noChangeArrowheads="1"/>
            </p:cNvSpPr>
            <p:nvPr/>
          </p:nvSpPr>
          <p:spPr bwMode="auto">
            <a:xfrm>
              <a:off x="4953" y="2140"/>
              <a:ext cx="23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华文新魏" panose="0201080004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华文新魏" panose="02010800040101010101" pitchFamily="2" charset="-122"/>
                </a:defRPr>
              </a:lvl9pPr>
            </a:lstStyle>
            <a:p>
              <a:pPr>
                <a:spcBef>
                  <a:spcPct val="0"/>
                </a:spcBef>
                <a:buClrTx/>
                <a:buSzTx/>
                <a:buFontTx/>
                <a:buNone/>
              </a:pPr>
              <a:r>
                <a:rPr lang="en-GB" altLang="zh-CN" sz="1900" b="0">
                  <a:solidFill>
                    <a:srgbClr val="000000"/>
                  </a:solidFill>
                  <a:latin typeface="Arial" panose="020B0604020202020204" pitchFamily="34" charset="0"/>
                  <a:ea typeface="宋体" panose="02010600030101010101" pitchFamily="2" charset="-122"/>
                </a:rPr>
                <a:t>RM</a:t>
              </a:r>
              <a:endParaRPr lang="en-GB" altLang="zh-CN" sz="2400" b="0">
                <a:latin typeface="Times" pitchFamily="2" charset="0"/>
                <a:ea typeface="宋体" panose="02010600030101010101" pitchFamily="2" charset="-122"/>
              </a:endParaRPr>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a:extLst>
              <a:ext uri="{FF2B5EF4-FFF2-40B4-BE49-F238E27FC236}">
                <a16:creationId xmlns:a16="http://schemas.microsoft.com/office/drawing/2014/main" id="{8726930E-0B44-0727-F109-304526C8E190}"/>
              </a:ext>
            </a:extLst>
          </p:cNvPr>
          <p:cNvSpPr>
            <a:spLocks noGrp="1" noChangeArrowheads="1"/>
          </p:cNvSpPr>
          <p:nvPr>
            <p:ph type="title"/>
          </p:nvPr>
        </p:nvSpPr>
        <p:spPr>
          <a:xfrm>
            <a:off x="1042988" y="836613"/>
            <a:ext cx="6769100" cy="895350"/>
          </a:xfrm>
        </p:spPr>
        <p:txBody>
          <a:bodyPr/>
          <a:lstStyle/>
          <a:p>
            <a:pPr eaLnBrk="1" hangingPunct="1"/>
            <a:r>
              <a:rPr kumimoji="1" lang="en-US" altLang="zh-CN" b="1">
                <a:latin typeface="华文新魏" panose="02010800040101010101" pitchFamily="2" charset="-122"/>
              </a:rPr>
              <a:t>Coda</a:t>
            </a:r>
            <a:r>
              <a:rPr kumimoji="1" lang="zh-CN" altLang="en-US" b="1">
                <a:latin typeface="华文新魏" panose="02010800040101010101" pitchFamily="2" charset="-122"/>
              </a:rPr>
              <a:t>文件系统</a:t>
            </a:r>
          </a:p>
        </p:txBody>
      </p:sp>
      <p:sp>
        <p:nvSpPr>
          <p:cNvPr id="73730" name="Rectangle 3">
            <a:extLst>
              <a:ext uri="{FF2B5EF4-FFF2-40B4-BE49-F238E27FC236}">
                <a16:creationId xmlns:a16="http://schemas.microsoft.com/office/drawing/2014/main" id="{E2647A31-E034-2229-376F-562396B4520B}"/>
              </a:ext>
            </a:extLst>
          </p:cNvPr>
          <p:cNvSpPr>
            <a:spLocks noGrp="1" noChangeArrowheads="1"/>
          </p:cNvSpPr>
          <p:nvPr>
            <p:ph type="body" idx="1"/>
          </p:nvPr>
        </p:nvSpPr>
        <p:spPr>
          <a:xfrm>
            <a:off x="684213" y="1773238"/>
            <a:ext cx="7920037" cy="4176712"/>
          </a:xfrm>
          <a:noFill/>
        </p:spPr>
        <p:txBody>
          <a:bodyPr/>
          <a:lstStyle/>
          <a:p>
            <a:pPr eaLnBrk="1" hangingPunct="1"/>
            <a:r>
              <a:rPr kumimoji="1" lang="en-US" altLang="zh-CN" sz="2800" b="1">
                <a:latin typeface="Times New Roman" panose="02020603050405020304" pitchFamily="18" charset="0"/>
              </a:rPr>
              <a:t>AFS</a:t>
            </a:r>
            <a:r>
              <a:rPr kumimoji="1" lang="zh-CN" altLang="en-US" sz="2800" b="1">
                <a:latin typeface="Times New Roman" panose="02020603050405020304" pitchFamily="18" charset="0"/>
              </a:rPr>
              <a:t>的主要缺陷</a:t>
            </a:r>
          </a:p>
          <a:p>
            <a:pPr eaLnBrk="1" hangingPunct="1">
              <a:buFont typeface="Wingdings" pitchFamily="2" charset="2"/>
              <a:buNone/>
            </a:pPr>
            <a:r>
              <a:rPr lang="zh-CN" altLang="en-US" sz="2800">
                <a:latin typeface="Times New Roman" panose="02020603050405020304" pitchFamily="18" charset="0"/>
              </a:rPr>
              <a:t>　　　</a:t>
            </a:r>
            <a:r>
              <a:rPr lang="zh-CN" altLang="en-US" sz="2400" b="1" i="1">
                <a:latin typeface="Times New Roman" panose="02020603050405020304" pitchFamily="18" charset="0"/>
              </a:rPr>
              <a:t>只提供有限复制，规模受限，不适用于大规模共享的文件访问。</a:t>
            </a:r>
            <a:endParaRPr kumimoji="1" lang="zh-CN" altLang="en-US" sz="2400" b="1" i="1">
              <a:latin typeface="Times New Roman" panose="02020603050405020304" pitchFamily="18" charset="0"/>
            </a:endParaRPr>
          </a:p>
          <a:p>
            <a:pPr eaLnBrk="1" hangingPunct="1"/>
            <a:r>
              <a:rPr kumimoji="1" lang="en-US" altLang="zh-CN" sz="2800" b="1">
                <a:latin typeface="Times New Roman" panose="02020603050405020304" pitchFamily="18" charset="0"/>
              </a:rPr>
              <a:t>Coda</a:t>
            </a:r>
            <a:r>
              <a:rPr kumimoji="1" lang="zh-CN" altLang="en-US" sz="2800" b="1">
                <a:latin typeface="Times New Roman" panose="02020603050405020304" pitchFamily="18" charset="0"/>
              </a:rPr>
              <a:t>目标</a:t>
            </a:r>
          </a:p>
          <a:p>
            <a:pPr eaLnBrk="1" hangingPunct="1">
              <a:buFont typeface="Wingdings" pitchFamily="2" charset="2"/>
              <a:buNone/>
            </a:pPr>
            <a:r>
              <a:rPr kumimoji="1" lang="zh-CN" altLang="en-US" sz="2800" b="1">
                <a:latin typeface="Times New Roman" panose="02020603050405020304" pitchFamily="18" charset="0"/>
              </a:rPr>
              <a:t>　　　</a:t>
            </a:r>
            <a:r>
              <a:rPr kumimoji="1" lang="zh-CN" altLang="en-US" sz="2400" b="1" i="1">
                <a:latin typeface="Times New Roman" panose="02020603050405020304" pitchFamily="18" charset="0"/>
              </a:rPr>
              <a:t>提供一个共享的文件存储。</a:t>
            </a:r>
          </a:p>
          <a:p>
            <a:pPr eaLnBrk="1" hangingPunct="1"/>
            <a:r>
              <a:rPr kumimoji="1" lang="en-US" altLang="zh-CN" sz="2800" b="1">
                <a:latin typeface="Times New Roman" panose="02020603050405020304" pitchFamily="18" charset="0"/>
              </a:rPr>
              <a:t>Coda</a:t>
            </a:r>
            <a:r>
              <a:rPr kumimoji="1" lang="zh-CN" altLang="en-US" sz="2800" b="1">
                <a:latin typeface="Times New Roman" panose="02020603050405020304" pitchFamily="18" charset="0"/>
              </a:rPr>
              <a:t>对</a:t>
            </a:r>
            <a:r>
              <a:rPr kumimoji="1" lang="en-US" altLang="zh-CN" sz="2800" b="1">
                <a:latin typeface="Times New Roman" panose="02020603050405020304" pitchFamily="18" charset="0"/>
              </a:rPr>
              <a:t>AFS</a:t>
            </a:r>
            <a:r>
              <a:rPr kumimoji="1" lang="zh-CN" altLang="en-US" sz="2800" b="1">
                <a:latin typeface="Times New Roman" panose="02020603050405020304" pitchFamily="18" charset="0"/>
              </a:rPr>
              <a:t>的扩展</a:t>
            </a:r>
          </a:p>
          <a:p>
            <a:pPr lvl="1" eaLnBrk="1" hangingPunct="1"/>
            <a:r>
              <a:rPr lang="zh-CN" altLang="en-US" sz="2400">
                <a:latin typeface="Times New Roman" panose="02020603050405020304" pitchFamily="18" charset="0"/>
              </a:rPr>
              <a:t>采用文件卷复制技术</a:t>
            </a:r>
            <a:r>
              <a:rPr lang="en-US" altLang="zh-CN" sz="2400">
                <a:latin typeface="Times New Roman" panose="02020603050405020304" pitchFamily="18" charset="0"/>
              </a:rPr>
              <a:t>——</a:t>
            </a:r>
            <a:r>
              <a:rPr lang="zh-CN" altLang="en-US" sz="2400">
                <a:latin typeface="Times New Roman" panose="02020603050405020304" pitchFamily="18" charset="0"/>
              </a:rPr>
              <a:t>提高吞吐率和容错性</a:t>
            </a:r>
          </a:p>
          <a:p>
            <a:pPr lvl="1" eaLnBrk="1" hangingPunct="1"/>
            <a:r>
              <a:rPr lang="zh-CN" altLang="en-US" sz="2400">
                <a:latin typeface="Times New Roman" panose="02020603050405020304" pitchFamily="18" charset="0"/>
              </a:rPr>
              <a:t>在客户计算机上缓存文件副本</a:t>
            </a:r>
            <a:r>
              <a:rPr lang="en-US" altLang="zh-CN" sz="2400">
                <a:latin typeface="Times New Roman" panose="02020603050405020304" pitchFamily="18" charset="0"/>
              </a:rPr>
              <a:t>——</a:t>
            </a:r>
            <a:r>
              <a:rPr lang="zh-CN" altLang="en-US" sz="2400">
                <a:latin typeface="Times New Roman" panose="02020603050405020304" pitchFamily="18" charset="0"/>
              </a:rPr>
              <a:t>断链处理</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a:extLst>
              <a:ext uri="{FF2B5EF4-FFF2-40B4-BE49-F238E27FC236}">
                <a16:creationId xmlns:a16="http://schemas.microsoft.com/office/drawing/2014/main" id="{74699C87-681B-E0E9-8DFB-3741F2367D6A}"/>
              </a:ext>
            </a:extLst>
          </p:cNvPr>
          <p:cNvSpPr>
            <a:spLocks noGrp="1" noChangeArrowheads="1"/>
          </p:cNvSpPr>
          <p:nvPr>
            <p:ph type="title"/>
          </p:nvPr>
        </p:nvSpPr>
        <p:spPr>
          <a:xfrm>
            <a:off x="1042988" y="836613"/>
            <a:ext cx="6769100" cy="895350"/>
          </a:xfrm>
        </p:spPr>
        <p:txBody>
          <a:bodyPr/>
          <a:lstStyle/>
          <a:p>
            <a:pPr eaLnBrk="1" hangingPunct="1"/>
            <a:r>
              <a:rPr kumimoji="1" lang="en-US" altLang="zh-CN" b="1">
                <a:latin typeface="华文新魏" panose="02010800040101010101" pitchFamily="2" charset="-122"/>
              </a:rPr>
              <a:t>Coda</a:t>
            </a:r>
            <a:r>
              <a:rPr kumimoji="1" lang="zh-CN" altLang="en-US" b="1">
                <a:latin typeface="华文新魏" panose="02010800040101010101" pitchFamily="2" charset="-122"/>
              </a:rPr>
              <a:t>文件系统</a:t>
            </a:r>
          </a:p>
        </p:txBody>
      </p:sp>
      <p:sp>
        <p:nvSpPr>
          <p:cNvPr id="74754" name="Rectangle 3">
            <a:extLst>
              <a:ext uri="{FF2B5EF4-FFF2-40B4-BE49-F238E27FC236}">
                <a16:creationId xmlns:a16="http://schemas.microsoft.com/office/drawing/2014/main" id="{C831155B-B819-84F7-0A85-AD3F99DDC198}"/>
              </a:ext>
            </a:extLst>
          </p:cNvPr>
          <p:cNvSpPr>
            <a:spLocks noGrp="1" noChangeArrowheads="1"/>
          </p:cNvSpPr>
          <p:nvPr>
            <p:ph type="body" idx="1"/>
          </p:nvPr>
        </p:nvSpPr>
        <p:spPr>
          <a:xfrm>
            <a:off x="684213" y="1773238"/>
            <a:ext cx="8459787" cy="4968875"/>
          </a:xfrm>
          <a:noFill/>
        </p:spPr>
        <p:txBody>
          <a:bodyPr/>
          <a:lstStyle/>
          <a:p>
            <a:pPr eaLnBrk="1" hangingPunct="1"/>
            <a:r>
              <a:rPr kumimoji="1" lang="en-US" altLang="zh-CN" b="1">
                <a:latin typeface="Times New Roman" panose="02020603050405020304" pitchFamily="18" charset="0"/>
              </a:rPr>
              <a:t>Coda</a:t>
            </a:r>
            <a:r>
              <a:rPr kumimoji="1" lang="zh-CN" altLang="en-US" b="1">
                <a:latin typeface="Times New Roman" panose="02020603050405020304" pitchFamily="18" charset="0"/>
              </a:rPr>
              <a:t>体系结构</a:t>
            </a:r>
          </a:p>
          <a:p>
            <a:pPr lvl="1" eaLnBrk="1" hangingPunct="1"/>
            <a:r>
              <a:rPr lang="en-US" altLang="zh-CN" sz="2400">
                <a:latin typeface="Times New Roman" panose="02020603050405020304" pitchFamily="18" charset="0"/>
              </a:rPr>
              <a:t>Venus/Vice</a:t>
            </a:r>
            <a:r>
              <a:rPr lang="zh-CN" altLang="en-US" sz="2400">
                <a:latin typeface="Times New Roman" panose="02020603050405020304" pitchFamily="18" charset="0"/>
              </a:rPr>
              <a:t>进程</a:t>
            </a:r>
          </a:p>
          <a:p>
            <a:pPr lvl="1" eaLnBrk="1" hangingPunct="1">
              <a:buFont typeface="Wingdings" pitchFamily="2" charset="2"/>
              <a:buNone/>
            </a:pPr>
            <a:r>
              <a:rPr lang="zh-CN" altLang="en-US" sz="2400">
                <a:latin typeface="Times New Roman" panose="02020603050405020304" pitchFamily="18" charset="0"/>
              </a:rPr>
              <a:t>　 </a:t>
            </a:r>
            <a:r>
              <a:rPr lang="en-US" altLang="zh-CN" sz="2400">
                <a:latin typeface="Times New Roman" panose="02020603050405020304" pitchFamily="18" charset="0"/>
              </a:rPr>
              <a:t>- Venus</a:t>
            </a:r>
            <a:r>
              <a:rPr lang="zh-CN" altLang="en-US" sz="2400">
                <a:latin typeface="Times New Roman" panose="02020603050405020304" pitchFamily="18" charset="0"/>
              </a:rPr>
              <a:t>：前端和副本管理器的混合体</a:t>
            </a:r>
          </a:p>
          <a:p>
            <a:pPr lvl="1" eaLnBrk="1" hangingPunct="1">
              <a:buFont typeface="Wingdings" pitchFamily="2" charset="2"/>
              <a:buNone/>
            </a:pPr>
            <a:r>
              <a:rPr lang="zh-CN" altLang="en-US" sz="2400">
                <a:latin typeface="Times New Roman" panose="02020603050405020304" pitchFamily="18" charset="0"/>
              </a:rPr>
              <a:t>　 </a:t>
            </a:r>
            <a:r>
              <a:rPr lang="en-US" altLang="zh-CN" sz="2400">
                <a:latin typeface="Times New Roman" panose="02020603050405020304" pitchFamily="18" charset="0"/>
              </a:rPr>
              <a:t>- Vice</a:t>
            </a:r>
            <a:r>
              <a:rPr lang="zh-CN" altLang="en-US" sz="2400">
                <a:latin typeface="Times New Roman" panose="02020603050405020304" pitchFamily="18" charset="0"/>
              </a:rPr>
              <a:t>：副本管理器</a:t>
            </a:r>
          </a:p>
          <a:p>
            <a:pPr lvl="1" eaLnBrk="1" hangingPunct="1"/>
            <a:r>
              <a:rPr lang="zh-CN" altLang="en-US" sz="2400">
                <a:latin typeface="Times New Roman" panose="02020603050405020304" pitchFamily="18" charset="0"/>
              </a:rPr>
              <a:t>卷存储组</a:t>
            </a:r>
            <a:r>
              <a:rPr lang="en-US" altLang="zh-CN" sz="2400">
                <a:latin typeface="Times New Roman" panose="02020603050405020304" pitchFamily="18" charset="0"/>
              </a:rPr>
              <a:t>(VSG)</a:t>
            </a:r>
          </a:p>
          <a:p>
            <a:pPr lvl="1" eaLnBrk="1" hangingPunct="1">
              <a:buFont typeface="Wingdings" pitchFamily="2" charset="2"/>
              <a:buNone/>
            </a:pPr>
            <a:r>
              <a:rPr lang="en-US" altLang="zh-CN" sz="2400">
                <a:latin typeface="Times New Roman" panose="02020603050405020304" pitchFamily="18" charset="0"/>
              </a:rPr>
              <a:t>     </a:t>
            </a:r>
            <a:r>
              <a:rPr lang="zh-CN" altLang="en-US" sz="2400">
                <a:latin typeface="Times New Roman" panose="02020603050405020304" pitchFamily="18" charset="0"/>
              </a:rPr>
              <a:t>持有一个文件卷副本的服务器集合</a:t>
            </a:r>
          </a:p>
          <a:p>
            <a:pPr lvl="1" eaLnBrk="1" hangingPunct="1"/>
            <a:r>
              <a:rPr lang="zh-CN" altLang="en-US" sz="2400">
                <a:latin typeface="Times New Roman" panose="02020603050405020304" pitchFamily="18" charset="0"/>
              </a:rPr>
              <a:t>可用的卷存储组</a:t>
            </a:r>
            <a:r>
              <a:rPr lang="en-US" altLang="zh-CN" sz="2400">
                <a:latin typeface="Times New Roman" panose="02020603050405020304" pitchFamily="18" charset="0"/>
              </a:rPr>
              <a:t>(AVSG)</a:t>
            </a:r>
          </a:p>
          <a:p>
            <a:pPr lvl="1" eaLnBrk="1" hangingPunct="1">
              <a:buFont typeface="Wingdings" pitchFamily="2" charset="2"/>
              <a:buNone/>
            </a:pPr>
            <a:r>
              <a:rPr lang="en-US" altLang="zh-CN" sz="2400">
                <a:latin typeface="Times New Roman" panose="02020603050405020304" pitchFamily="18" charset="0"/>
              </a:rPr>
              <a:t>     </a:t>
            </a:r>
            <a:r>
              <a:rPr lang="zh-CN" altLang="en-US" sz="2400">
                <a:latin typeface="Times New Roman" panose="02020603050405020304" pitchFamily="18" charset="0"/>
              </a:rPr>
              <a:t>打开一个文件的客户能访问的</a:t>
            </a:r>
            <a:r>
              <a:rPr lang="en-US" altLang="zh-CN" sz="2400">
                <a:latin typeface="Times New Roman" panose="02020603050405020304" pitchFamily="18" charset="0"/>
              </a:rPr>
              <a:t>VSG</a:t>
            </a:r>
            <a:r>
              <a:rPr lang="zh-CN" altLang="en-US" sz="2400">
                <a:latin typeface="Times New Roman" panose="02020603050405020304" pitchFamily="18" charset="0"/>
              </a:rPr>
              <a:t>的某个子集</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a:extLst>
              <a:ext uri="{FF2B5EF4-FFF2-40B4-BE49-F238E27FC236}">
                <a16:creationId xmlns:a16="http://schemas.microsoft.com/office/drawing/2014/main" id="{2100D9A0-AB72-7EF1-996E-F0F2F6F8CA21}"/>
              </a:ext>
            </a:extLst>
          </p:cNvPr>
          <p:cNvSpPr>
            <a:spLocks noGrp="1" noChangeArrowheads="1"/>
          </p:cNvSpPr>
          <p:nvPr>
            <p:ph type="title"/>
          </p:nvPr>
        </p:nvSpPr>
        <p:spPr>
          <a:xfrm>
            <a:off x="1042988" y="836613"/>
            <a:ext cx="6769100" cy="895350"/>
          </a:xfrm>
        </p:spPr>
        <p:txBody>
          <a:bodyPr/>
          <a:lstStyle/>
          <a:p>
            <a:pPr eaLnBrk="1" hangingPunct="1"/>
            <a:r>
              <a:rPr kumimoji="1" lang="en-US" altLang="zh-CN" b="1">
                <a:latin typeface="华文新魏" panose="02010800040101010101" pitchFamily="2" charset="-122"/>
              </a:rPr>
              <a:t>Coda</a:t>
            </a:r>
            <a:r>
              <a:rPr kumimoji="1" lang="zh-CN" altLang="en-US" b="1">
                <a:latin typeface="华文新魏" panose="02010800040101010101" pitchFamily="2" charset="-122"/>
              </a:rPr>
              <a:t>文件系统</a:t>
            </a:r>
          </a:p>
        </p:txBody>
      </p:sp>
      <p:sp>
        <p:nvSpPr>
          <p:cNvPr id="75778" name="Rectangle 3">
            <a:extLst>
              <a:ext uri="{FF2B5EF4-FFF2-40B4-BE49-F238E27FC236}">
                <a16:creationId xmlns:a16="http://schemas.microsoft.com/office/drawing/2014/main" id="{5F00A867-632D-D98F-12A4-1BC730815CF2}"/>
              </a:ext>
            </a:extLst>
          </p:cNvPr>
          <p:cNvSpPr>
            <a:spLocks noGrp="1" noChangeArrowheads="1"/>
          </p:cNvSpPr>
          <p:nvPr>
            <p:ph type="body" idx="1"/>
          </p:nvPr>
        </p:nvSpPr>
        <p:spPr>
          <a:xfrm>
            <a:off x="684213" y="1773238"/>
            <a:ext cx="7848600" cy="4319587"/>
          </a:xfrm>
          <a:noFill/>
        </p:spPr>
        <p:txBody>
          <a:bodyPr/>
          <a:lstStyle/>
          <a:p>
            <a:pPr eaLnBrk="1" hangingPunct="1"/>
            <a:r>
              <a:rPr kumimoji="1" lang="en-US" altLang="zh-CN" sz="2800" b="1">
                <a:latin typeface="Times New Roman" panose="02020603050405020304" pitchFamily="18" charset="0"/>
              </a:rPr>
              <a:t>Coda</a:t>
            </a:r>
            <a:r>
              <a:rPr kumimoji="1" lang="zh-CN" altLang="en-US" sz="2800" b="1">
                <a:latin typeface="Times New Roman" panose="02020603050405020304" pitchFamily="18" charset="0"/>
              </a:rPr>
              <a:t>体系结构</a:t>
            </a:r>
            <a:r>
              <a:rPr kumimoji="1" lang="en-US" altLang="zh-CN" sz="2800" b="1">
                <a:latin typeface="Times New Roman" panose="02020603050405020304" pitchFamily="18" charset="0"/>
              </a:rPr>
              <a:t>(</a:t>
            </a:r>
            <a:r>
              <a:rPr kumimoji="1" lang="zh-CN" altLang="en-US" sz="2800" b="1">
                <a:latin typeface="Times New Roman" panose="02020603050405020304" pitchFamily="18" charset="0"/>
              </a:rPr>
              <a:t>续</a:t>
            </a:r>
            <a:r>
              <a:rPr kumimoji="1" lang="en-US" altLang="zh-CN" sz="2800" b="1">
                <a:latin typeface="Times New Roman" panose="02020603050405020304" pitchFamily="18" charset="0"/>
              </a:rPr>
              <a:t>)</a:t>
            </a:r>
          </a:p>
          <a:p>
            <a:pPr lvl="1" eaLnBrk="1" hangingPunct="1"/>
            <a:r>
              <a:rPr lang="zh-CN" altLang="en-US" sz="2400">
                <a:latin typeface="Times New Roman" panose="02020603050405020304" pitchFamily="18" charset="0"/>
              </a:rPr>
              <a:t>文件访问过程</a:t>
            </a:r>
          </a:p>
          <a:p>
            <a:pPr lvl="1" eaLnBrk="1" hangingPunct="1">
              <a:buFont typeface="Wingdings" pitchFamily="2" charset="2"/>
              <a:buNone/>
            </a:pPr>
            <a:r>
              <a:rPr lang="zh-CN" altLang="en-US" sz="2400">
                <a:latin typeface="Times New Roman" panose="02020603050405020304" pitchFamily="18" charset="0"/>
              </a:rPr>
              <a:t>　 </a:t>
            </a:r>
            <a:r>
              <a:rPr lang="en-US" altLang="zh-CN" sz="2400">
                <a:latin typeface="Times New Roman" panose="02020603050405020304" pitchFamily="18" charset="0"/>
              </a:rPr>
              <a:t>- </a:t>
            </a:r>
            <a:r>
              <a:rPr lang="zh-CN" altLang="en-US" sz="2400">
                <a:latin typeface="Times New Roman" panose="02020603050405020304" pitchFamily="18" charset="0"/>
              </a:rPr>
              <a:t>当前</a:t>
            </a:r>
            <a:r>
              <a:rPr lang="en-US" altLang="zh-CN" sz="2400">
                <a:latin typeface="Times New Roman" panose="02020603050405020304" pitchFamily="18" charset="0"/>
              </a:rPr>
              <a:t>AVSG</a:t>
            </a:r>
            <a:r>
              <a:rPr lang="zh-CN" altLang="en-US" sz="2400">
                <a:latin typeface="Times New Roman" panose="02020603050405020304" pitchFamily="18" charset="0"/>
              </a:rPr>
              <a:t>中的任何一个服务器提供文件服务，并缓存在客户计算机上。</a:t>
            </a:r>
          </a:p>
          <a:p>
            <a:pPr lvl="1" eaLnBrk="1" hangingPunct="1">
              <a:buFont typeface="Wingdings" pitchFamily="2" charset="2"/>
              <a:buNone/>
            </a:pPr>
            <a:r>
              <a:rPr lang="zh-CN" altLang="en-US" sz="2400">
                <a:latin typeface="Times New Roman" panose="02020603050405020304" pitchFamily="18" charset="0"/>
              </a:rPr>
              <a:t>　 </a:t>
            </a:r>
            <a:r>
              <a:rPr lang="en-US" altLang="zh-CN" sz="2400">
                <a:latin typeface="Times New Roman" panose="02020603050405020304" pitchFamily="18" charset="0"/>
              </a:rPr>
              <a:t>- </a:t>
            </a:r>
            <a:r>
              <a:rPr lang="zh-CN" altLang="en-US" sz="2400">
                <a:latin typeface="Times New Roman" panose="02020603050405020304" pitchFamily="18" charset="0"/>
              </a:rPr>
              <a:t>对每个副本管理器进行更新分布。</a:t>
            </a:r>
          </a:p>
          <a:p>
            <a:pPr lvl="1" eaLnBrk="1" hangingPunct="1"/>
            <a:r>
              <a:rPr lang="zh-CN" altLang="en-US" sz="2400">
                <a:latin typeface="Times New Roman" panose="02020603050405020304" pitchFamily="18" charset="0"/>
              </a:rPr>
              <a:t>关闭文件</a:t>
            </a:r>
          </a:p>
          <a:p>
            <a:pPr lvl="1" eaLnBrk="1" hangingPunct="1">
              <a:buFont typeface="Wingdings" pitchFamily="2" charset="2"/>
              <a:buNone/>
            </a:pPr>
            <a:r>
              <a:rPr lang="zh-CN" altLang="en-US" sz="2400">
                <a:latin typeface="Times New Roman" panose="02020603050405020304" pitchFamily="18" charset="0"/>
              </a:rPr>
              <a:t>　 </a:t>
            </a:r>
            <a:r>
              <a:rPr lang="en-US" altLang="zh-CN" sz="2400">
                <a:latin typeface="Times New Roman" panose="02020603050405020304" pitchFamily="18" charset="0"/>
              </a:rPr>
              <a:t>- </a:t>
            </a:r>
            <a:r>
              <a:rPr lang="zh-CN" altLang="en-US" sz="2400">
                <a:latin typeface="Times New Roman" panose="02020603050405020304" pitchFamily="18" charset="0"/>
              </a:rPr>
              <a:t>修改过的拷贝并行广播到</a:t>
            </a:r>
            <a:r>
              <a:rPr lang="en-US" altLang="zh-CN" sz="2400">
                <a:latin typeface="Times New Roman" panose="02020603050405020304" pitchFamily="18" charset="0"/>
              </a:rPr>
              <a:t>AVSG</a:t>
            </a:r>
            <a:r>
              <a:rPr lang="zh-CN" altLang="en-US" sz="2400">
                <a:latin typeface="Times New Roman" panose="02020603050405020304" pitchFamily="18" charset="0"/>
              </a:rPr>
              <a:t>中的所有服务器。</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a:extLst>
              <a:ext uri="{FF2B5EF4-FFF2-40B4-BE49-F238E27FC236}">
                <a16:creationId xmlns:a16="http://schemas.microsoft.com/office/drawing/2014/main" id="{33319389-06F4-158B-8F5E-D68968CBD0FB}"/>
              </a:ext>
            </a:extLst>
          </p:cNvPr>
          <p:cNvSpPr>
            <a:spLocks noGrp="1" noChangeArrowheads="1"/>
          </p:cNvSpPr>
          <p:nvPr>
            <p:ph type="title"/>
          </p:nvPr>
        </p:nvSpPr>
        <p:spPr>
          <a:xfrm>
            <a:off x="1042988" y="836613"/>
            <a:ext cx="6769100" cy="895350"/>
          </a:xfrm>
        </p:spPr>
        <p:txBody>
          <a:bodyPr/>
          <a:lstStyle/>
          <a:p>
            <a:pPr eaLnBrk="1" hangingPunct="1"/>
            <a:r>
              <a:rPr kumimoji="1" lang="en-US" altLang="zh-CN" b="1">
                <a:latin typeface="华文新魏" panose="02010800040101010101" pitchFamily="2" charset="-122"/>
              </a:rPr>
              <a:t>Coda</a:t>
            </a:r>
            <a:r>
              <a:rPr kumimoji="1" lang="zh-CN" altLang="en-US" b="1">
                <a:latin typeface="华文新魏" panose="02010800040101010101" pitchFamily="2" charset="-122"/>
              </a:rPr>
              <a:t>文件系统</a:t>
            </a:r>
          </a:p>
        </p:txBody>
      </p:sp>
      <p:sp>
        <p:nvSpPr>
          <p:cNvPr id="76802" name="Rectangle 3">
            <a:extLst>
              <a:ext uri="{FF2B5EF4-FFF2-40B4-BE49-F238E27FC236}">
                <a16:creationId xmlns:a16="http://schemas.microsoft.com/office/drawing/2014/main" id="{5D1FB1FC-D5A4-7EEB-70F7-8B8AC55F765E}"/>
              </a:ext>
            </a:extLst>
          </p:cNvPr>
          <p:cNvSpPr>
            <a:spLocks noGrp="1" noChangeArrowheads="1"/>
          </p:cNvSpPr>
          <p:nvPr>
            <p:ph type="body" idx="1"/>
          </p:nvPr>
        </p:nvSpPr>
        <p:spPr>
          <a:xfrm>
            <a:off x="684213" y="1773238"/>
            <a:ext cx="8459787" cy="4968875"/>
          </a:xfrm>
          <a:noFill/>
        </p:spPr>
        <p:txBody>
          <a:bodyPr/>
          <a:lstStyle/>
          <a:p>
            <a:pPr eaLnBrk="1" hangingPunct="1"/>
            <a:r>
              <a:rPr kumimoji="1" lang="en-US" altLang="zh-CN" b="1">
                <a:latin typeface="Times New Roman" panose="02020603050405020304" pitchFamily="18" charset="0"/>
              </a:rPr>
              <a:t>Coda</a:t>
            </a:r>
            <a:r>
              <a:rPr kumimoji="1" lang="zh-CN" altLang="en-US" b="1">
                <a:latin typeface="Times New Roman" panose="02020603050405020304" pitchFamily="18" charset="0"/>
              </a:rPr>
              <a:t>体系结构</a:t>
            </a:r>
            <a:r>
              <a:rPr kumimoji="1" lang="en-US" altLang="zh-CN" b="1">
                <a:latin typeface="Times New Roman" panose="02020603050405020304" pitchFamily="18" charset="0"/>
              </a:rPr>
              <a:t>(</a:t>
            </a:r>
            <a:r>
              <a:rPr kumimoji="1" lang="zh-CN" altLang="en-US" b="1">
                <a:latin typeface="Times New Roman" panose="02020603050405020304" pitchFamily="18" charset="0"/>
              </a:rPr>
              <a:t>续</a:t>
            </a:r>
            <a:r>
              <a:rPr kumimoji="1" lang="en-US" altLang="zh-CN" b="1">
                <a:latin typeface="Times New Roman" panose="02020603050405020304" pitchFamily="18" charset="0"/>
              </a:rPr>
              <a:t>)</a:t>
            </a:r>
          </a:p>
          <a:p>
            <a:pPr lvl="1" eaLnBrk="1" hangingPunct="1"/>
            <a:r>
              <a:rPr lang="zh-CN" altLang="en-US" sz="2400">
                <a:latin typeface="Times New Roman" panose="02020603050405020304" pitchFamily="18" charset="0"/>
              </a:rPr>
              <a:t>断链操作</a:t>
            </a:r>
          </a:p>
          <a:p>
            <a:pPr lvl="1" eaLnBrk="1" hangingPunct="1">
              <a:buFont typeface="Wingdings" pitchFamily="2" charset="2"/>
              <a:buNone/>
            </a:pPr>
            <a:r>
              <a:rPr lang="zh-CN" altLang="en-US" sz="2400">
                <a:latin typeface="Times New Roman" panose="02020603050405020304" pitchFamily="18" charset="0"/>
              </a:rPr>
              <a:t>　 </a:t>
            </a:r>
            <a:r>
              <a:rPr lang="en-US" altLang="zh-CN" sz="2400">
                <a:latin typeface="Times New Roman" panose="02020603050405020304" pitchFamily="18" charset="0"/>
              </a:rPr>
              <a:t>- AVSG</a:t>
            </a:r>
            <a:r>
              <a:rPr lang="zh-CN" altLang="en-US" sz="2400">
                <a:latin typeface="Times New Roman" panose="02020603050405020304" pitchFamily="18" charset="0"/>
              </a:rPr>
              <a:t>为空时，客户缓存文件</a:t>
            </a:r>
          </a:p>
          <a:p>
            <a:pPr lvl="1" eaLnBrk="1" hangingPunct="1">
              <a:buFont typeface="Wingdings" pitchFamily="2" charset="2"/>
              <a:buNone/>
            </a:pPr>
            <a:r>
              <a:rPr lang="zh-CN" altLang="en-US" sz="2400">
                <a:latin typeface="Times New Roman" panose="02020603050405020304" pitchFamily="18" charset="0"/>
              </a:rPr>
              <a:t>　 </a:t>
            </a:r>
            <a:r>
              <a:rPr lang="en-US" altLang="zh-CN" sz="2400">
                <a:latin typeface="Times New Roman" panose="02020603050405020304" pitchFamily="18" charset="0"/>
              </a:rPr>
              <a:t>- </a:t>
            </a:r>
            <a:r>
              <a:rPr lang="zh-CN" altLang="en-US" sz="2400">
                <a:latin typeface="Times New Roman" panose="02020603050405020304" pitchFamily="18" charset="0"/>
              </a:rPr>
              <a:t>手工干预解决冲突</a:t>
            </a:r>
          </a:p>
          <a:p>
            <a:pPr lvl="1" eaLnBrk="1" hangingPunct="1"/>
            <a:r>
              <a:rPr lang="zh-CN" altLang="en-US" sz="2400">
                <a:latin typeface="Times New Roman" panose="02020603050405020304" pitchFamily="18" charset="0"/>
              </a:rPr>
              <a:t>设计原则</a:t>
            </a:r>
          </a:p>
          <a:p>
            <a:pPr lvl="1" eaLnBrk="1" hangingPunct="1">
              <a:buFont typeface="Wingdings" pitchFamily="2" charset="2"/>
              <a:buNone/>
            </a:pPr>
            <a:r>
              <a:rPr lang="zh-CN" altLang="en-US" sz="2400">
                <a:latin typeface="Times New Roman" panose="02020603050405020304" pitchFamily="18" charset="0"/>
              </a:rPr>
              <a:t>　 </a:t>
            </a:r>
            <a:r>
              <a:rPr lang="en-US" altLang="zh-CN" sz="2400">
                <a:latin typeface="Times New Roman" panose="02020603050405020304" pitchFamily="18" charset="0"/>
              </a:rPr>
              <a:t>- </a:t>
            </a:r>
            <a:r>
              <a:rPr lang="zh-CN" altLang="en-US" sz="2400">
                <a:latin typeface="Times New Roman" panose="02020603050405020304" pitchFamily="18" charset="0"/>
              </a:rPr>
              <a:t>服务器上的拷贝比客户计算机缓存中的拷贝更可靠</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a:extLst>
              <a:ext uri="{FF2B5EF4-FFF2-40B4-BE49-F238E27FC236}">
                <a16:creationId xmlns:a16="http://schemas.microsoft.com/office/drawing/2014/main" id="{7196F752-3AC5-0391-2BAE-6CF56C8BFE1C}"/>
              </a:ext>
            </a:extLst>
          </p:cNvPr>
          <p:cNvSpPr>
            <a:spLocks noGrp="1" noChangeArrowheads="1"/>
          </p:cNvSpPr>
          <p:nvPr>
            <p:ph type="title"/>
          </p:nvPr>
        </p:nvSpPr>
        <p:spPr>
          <a:xfrm>
            <a:off x="1042988" y="836613"/>
            <a:ext cx="6769100" cy="895350"/>
          </a:xfrm>
        </p:spPr>
        <p:txBody>
          <a:bodyPr/>
          <a:lstStyle/>
          <a:p>
            <a:pPr eaLnBrk="1" hangingPunct="1"/>
            <a:r>
              <a:rPr kumimoji="1" lang="en-US" altLang="zh-CN" b="1">
                <a:latin typeface="华文新魏" panose="02010800040101010101" pitchFamily="2" charset="-122"/>
              </a:rPr>
              <a:t>Coda</a:t>
            </a:r>
            <a:r>
              <a:rPr kumimoji="1" lang="zh-CN" altLang="en-US" b="1">
                <a:latin typeface="华文新魏" panose="02010800040101010101" pitchFamily="2" charset="-122"/>
              </a:rPr>
              <a:t>文件系统</a:t>
            </a:r>
          </a:p>
        </p:txBody>
      </p:sp>
      <p:sp>
        <p:nvSpPr>
          <p:cNvPr id="77826" name="Rectangle 3">
            <a:extLst>
              <a:ext uri="{FF2B5EF4-FFF2-40B4-BE49-F238E27FC236}">
                <a16:creationId xmlns:a16="http://schemas.microsoft.com/office/drawing/2014/main" id="{BB7FC805-DA73-2D34-025D-61CC8F22BE10}"/>
              </a:ext>
            </a:extLst>
          </p:cNvPr>
          <p:cNvSpPr>
            <a:spLocks noGrp="1" noChangeArrowheads="1"/>
          </p:cNvSpPr>
          <p:nvPr>
            <p:ph type="body" idx="1"/>
          </p:nvPr>
        </p:nvSpPr>
        <p:spPr>
          <a:xfrm>
            <a:off x="684213" y="1773238"/>
            <a:ext cx="8459787" cy="4968875"/>
          </a:xfrm>
          <a:noFill/>
        </p:spPr>
        <p:txBody>
          <a:bodyPr/>
          <a:lstStyle/>
          <a:p>
            <a:pPr eaLnBrk="1" hangingPunct="1"/>
            <a:r>
              <a:rPr kumimoji="1" lang="zh-CN" altLang="en-US" b="1">
                <a:latin typeface="Times New Roman" panose="02020603050405020304" pitchFamily="18" charset="0"/>
              </a:rPr>
              <a:t>复制策略</a:t>
            </a:r>
          </a:p>
          <a:p>
            <a:pPr lvl="1" eaLnBrk="1" hangingPunct="1"/>
            <a:r>
              <a:rPr lang="zh-CN" altLang="en-US" sz="2400">
                <a:latin typeface="Times New Roman" panose="02020603050405020304" pitchFamily="18" charset="0"/>
              </a:rPr>
              <a:t>乐观策略</a:t>
            </a:r>
          </a:p>
          <a:p>
            <a:pPr lvl="1" eaLnBrk="1" hangingPunct="1">
              <a:buFont typeface="Wingdings" pitchFamily="2" charset="2"/>
              <a:buNone/>
            </a:pPr>
            <a:r>
              <a:rPr lang="zh-CN" altLang="en-US" sz="2400">
                <a:latin typeface="Times New Roman" panose="02020603050405020304" pitchFamily="18" charset="0"/>
              </a:rPr>
              <a:t>　 </a:t>
            </a:r>
            <a:r>
              <a:rPr lang="en-US" altLang="zh-CN" sz="2400">
                <a:latin typeface="Times New Roman" panose="02020603050405020304" pitchFamily="18" charset="0"/>
              </a:rPr>
              <a:t>- </a:t>
            </a:r>
            <a:r>
              <a:rPr lang="zh-CN" altLang="en-US" sz="2400">
                <a:latin typeface="Times New Roman" panose="02020603050405020304" pitchFamily="18" charset="0"/>
              </a:rPr>
              <a:t>在网络分区和断链操作期间，仍然可以进行文件修改</a:t>
            </a:r>
          </a:p>
          <a:p>
            <a:pPr lvl="1" eaLnBrk="1" hangingPunct="1"/>
            <a:r>
              <a:rPr lang="zh-CN" altLang="en-US" sz="2400">
                <a:latin typeface="Times New Roman" panose="02020603050405020304" pitchFamily="18" charset="0"/>
              </a:rPr>
              <a:t>实现</a:t>
            </a:r>
          </a:p>
          <a:p>
            <a:pPr lvl="1" eaLnBrk="1" hangingPunct="1">
              <a:buFont typeface="Wingdings" pitchFamily="2" charset="2"/>
              <a:buNone/>
            </a:pPr>
            <a:r>
              <a:rPr lang="zh-CN" altLang="en-US" sz="2400">
                <a:latin typeface="Times New Roman" panose="02020603050405020304" pitchFamily="18" charset="0"/>
              </a:rPr>
              <a:t>　 </a:t>
            </a:r>
            <a:r>
              <a:rPr lang="en-US" altLang="zh-CN" sz="2400">
                <a:latin typeface="Times New Roman" panose="02020603050405020304" pitchFamily="18" charset="0"/>
              </a:rPr>
              <a:t>- Coda</a:t>
            </a:r>
            <a:r>
              <a:rPr lang="zh-CN" altLang="en-US" sz="2400">
                <a:latin typeface="Times New Roman" panose="02020603050405020304" pitchFamily="18" charset="0"/>
              </a:rPr>
              <a:t>版本向量</a:t>
            </a:r>
            <a:r>
              <a:rPr lang="en-US" altLang="zh-CN" sz="2400">
                <a:latin typeface="Times New Roman" panose="02020603050405020304" pitchFamily="18" charset="0"/>
              </a:rPr>
              <a:t>(CVV, Code Version Vector )</a:t>
            </a:r>
          </a:p>
          <a:p>
            <a:pPr lvl="3" eaLnBrk="1" hangingPunct="1">
              <a:buFont typeface="Wingdings" pitchFamily="2" charset="2"/>
              <a:buChar char="Ø"/>
            </a:pPr>
            <a:r>
              <a:rPr lang="zh-CN" altLang="en-US" sz="2400">
                <a:latin typeface="Times New Roman" panose="02020603050405020304" pitchFamily="18" charset="0"/>
              </a:rPr>
              <a:t>作为时间戳附加在每个版本的文件上</a:t>
            </a:r>
          </a:p>
          <a:p>
            <a:pPr lvl="3" eaLnBrk="1" hangingPunct="1">
              <a:buFont typeface="Wingdings" pitchFamily="2" charset="2"/>
              <a:buChar char="Ø"/>
            </a:pPr>
            <a:r>
              <a:rPr lang="en-US" altLang="zh-CN" sz="2400">
                <a:latin typeface="Times New Roman" panose="02020603050405020304" pitchFamily="18" charset="0"/>
              </a:rPr>
              <a:t>CVV</a:t>
            </a:r>
            <a:r>
              <a:rPr lang="zh-CN" altLang="en-US" sz="2400">
                <a:latin typeface="Times New Roman" panose="02020603050405020304" pitchFamily="18" charset="0"/>
              </a:rPr>
              <a:t>中的每个元素是一个估计值，表示服务器上文件修改次数的估计</a:t>
            </a:r>
          </a:p>
          <a:p>
            <a:pPr lvl="3" eaLnBrk="1" hangingPunct="1">
              <a:buFont typeface="Wingdings" pitchFamily="2" charset="2"/>
              <a:buChar char="Ø"/>
            </a:pPr>
            <a:r>
              <a:rPr lang="zh-CN" altLang="en-US" sz="2400">
                <a:latin typeface="Times New Roman" panose="02020603050405020304" pitchFamily="18" charset="0"/>
              </a:rPr>
              <a:t>目的提供足够的关于每个文件副本的更新历史，以检测出潜在的冲突，进行手工干预和自动更新。</a:t>
            </a:r>
            <a:endParaRPr lang="zh-CN" altLang="en-US" sz="1800">
              <a:latin typeface="Times New Roman" panose="02020603050405020304"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a:extLst>
              <a:ext uri="{FF2B5EF4-FFF2-40B4-BE49-F238E27FC236}">
                <a16:creationId xmlns:a16="http://schemas.microsoft.com/office/drawing/2014/main" id="{EB8A7E04-42A4-6B91-C061-7B65F7F80616}"/>
              </a:ext>
            </a:extLst>
          </p:cNvPr>
          <p:cNvSpPr>
            <a:spLocks noGrp="1" noChangeArrowheads="1"/>
          </p:cNvSpPr>
          <p:nvPr>
            <p:ph type="title"/>
          </p:nvPr>
        </p:nvSpPr>
        <p:spPr>
          <a:xfrm>
            <a:off x="1042988" y="836613"/>
            <a:ext cx="6769100" cy="895350"/>
          </a:xfrm>
        </p:spPr>
        <p:txBody>
          <a:bodyPr/>
          <a:lstStyle/>
          <a:p>
            <a:pPr eaLnBrk="1" hangingPunct="1"/>
            <a:r>
              <a:rPr kumimoji="1" lang="en-US" altLang="zh-CN" b="1">
                <a:latin typeface="华文新魏" panose="02010800040101010101" pitchFamily="2" charset="-122"/>
              </a:rPr>
              <a:t>Coda</a:t>
            </a:r>
            <a:r>
              <a:rPr kumimoji="1" lang="zh-CN" altLang="en-US" b="1">
                <a:latin typeface="华文新魏" panose="02010800040101010101" pitchFamily="2" charset="-122"/>
              </a:rPr>
              <a:t>文件系统</a:t>
            </a:r>
          </a:p>
        </p:txBody>
      </p:sp>
      <p:sp>
        <p:nvSpPr>
          <p:cNvPr id="78850" name="Rectangle 3">
            <a:extLst>
              <a:ext uri="{FF2B5EF4-FFF2-40B4-BE49-F238E27FC236}">
                <a16:creationId xmlns:a16="http://schemas.microsoft.com/office/drawing/2014/main" id="{6818724A-7BE3-E865-2347-B52F485AB952}"/>
              </a:ext>
            </a:extLst>
          </p:cNvPr>
          <p:cNvSpPr>
            <a:spLocks noGrp="1" noChangeArrowheads="1"/>
          </p:cNvSpPr>
          <p:nvPr>
            <p:ph type="body" idx="1"/>
          </p:nvPr>
        </p:nvSpPr>
        <p:spPr>
          <a:xfrm>
            <a:off x="684213" y="1773238"/>
            <a:ext cx="8459787" cy="4968875"/>
          </a:xfrm>
          <a:noFill/>
        </p:spPr>
        <p:txBody>
          <a:bodyPr/>
          <a:lstStyle/>
          <a:p>
            <a:pPr eaLnBrk="1" hangingPunct="1"/>
            <a:r>
              <a:rPr kumimoji="1" lang="zh-CN" altLang="en-US" sz="2800" b="1">
                <a:latin typeface="Times New Roman" panose="02020603050405020304" pitchFamily="18" charset="0"/>
              </a:rPr>
              <a:t>复制策略</a:t>
            </a:r>
            <a:r>
              <a:rPr kumimoji="1" lang="en-US" altLang="zh-CN" sz="2800" b="1">
                <a:latin typeface="Times New Roman" panose="02020603050405020304" pitchFamily="18" charset="0"/>
              </a:rPr>
              <a:t>(</a:t>
            </a:r>
            <a:r>
              <a:rPr kumimoji="1" lang="zh-CN" altLang="en-US" sz="2800" b="1">
                <a:latin typeface="Times New Roman" panose="02020603050405020304" pitchFamily="18" charset="0"/>
              </a:rPr>
              <a:t>续</a:t>
            </a:r>
            <a:r>
              <a:rPr kumimoji="1" lang="en-US" altLang="zh-CN" sz="2800" b="1">
                <a:latin typeface="Times New Roman" panose="02020603050405020304" pitchFamily="18" charset="0"/>
              </a:rPr>
              <a:t>)</a:t>
            </a:r>
          </a:p>
          <a:p>
            <a:pPr lvl="1" eaLnBrk="1" hangingPunct="1"/>
            <a:r>
              <a:rPr lang="zh-CN" altLang="en-US" sz="2400">
                <a:latin typeface="Times New Roman" panose="02020603050405020304" pitchFamily="18" charset="0"/>
              </a:rPr>
              <a:t>例如：</a:t>
            </a:r>
            <a:r>
              <a:rPr lang="en-US" altLang="zh-CN" sz="2400">
                <a:latin typeface="Times New Roman" panose="02020603050405020304" pitchFamily="18" charset="0"/>
              </a:rPr>
              <a:t>CVV=</a:t>
            </a:r>
            <a:r>
              <a:rPr lang="zh-CN" altLang="en-US" sz="2400">
                <a:latin typeface="Times New Roman" panose="02020603050405020304" pitchFamily="18" charset="0"/>
              </a:rPr>
              <a:t>（</a:t>
            </a:r>
            <a:r>
              <a:rPr lang="en-US" altLang="zh-CN" sz="2400">
                <a:latin typeface="Times New Roman" panose="02020603050405020304" pitchFamily="18" charset="0"/>
              </a:rPr>
              <a:t>2</a:t>
            </a:r>
            <a:r>
              <a:rPr lang="zh-CN" altLang="en-US" sz="2400">
                <a:latin typeface="Times New Roman" panose="02020603050405020304" pitchFamily="18" charset="0"/>
              </a:rPr>
              <a:t>，</a:t>
            </a:r>
            <a:r>
              <a:rPr lang="en-US" altLang="zh-CN" sz="2400">
                <a:latin typeface="Times New Roman" panose="02020603050405020304" pitchFamily="18" charset="0"/>
              </a:rPr>
              <a:t>2</a:t>
            </a:r>
            <a:r>
              <a:rPr lang="zh-CN" altLang="en-US" sz="2400">
                <a:latin typeface="Times New Roman" panose="02020603050405020304" pitchFamily="18" charset="0"/>
              </a:rPr>
              <a:t>，</a:t>
            </a:r>
            <a:r>
              <a:rPr lang="en-US" altLang="zh-CN" sz="2400">
                <a:latin typeface="Times New Roman" panose="02020603050405020304" pitchFamily="18" charset="0"/>
              </a:rPr>
              <a:t>1</a:t>
            </a:r>
            <a:r>
              <a:rPr lang="zh-CN" altLang="en-US" sz="2400">
                <a:latin typeface="Times New Roman" panose="02020603050405020304" pitchFamily="18" charset="0"/>
              </a:rPr>
              <a:t>）</a:t>
            </a:r>
          </a:p>
          <a:p>
            <a:pPr lvl="1" eaLnBrk="1" hangingPunct="1">
              <a:buFont typeface="Wingdings" pitchFamily="2" charset="2"/>
              <a:buNone/>
            </a:pPr>
            <a:r>
              <a:rPr lang="zh-CN" altLang="en-US" sz="2400">
                <a:latin typeface="Times New Roman" panose="02020603050405020304" pitchFamily="18" charset="0"/>
              </a:rPr>
              <a:t>　 </a:t>
            </a:r>
            <a:r>
              <a:rPr lang="en-US" altLang="zh-CN" sz="2400">
                <a:latin typeface="Times New Roman" panose="02020603050405020304" pitchFamily="18" charset="0"/>
              </a:rPr>
              <a:t>- </a:t>
            </a:r>
            <a:r>
              <a:rPr lang="zh-CN" altLang="en-US" sz="2400">
                <a:latin typeface="Times New Roman" panose="02020603050405020304" pitchFamily="18" charset="0"/>
              </a:rPr>
              <a:t>文件在服务器</a:t>
            </a:r>
            <a:r>
              <a:rPr lang="en-US" altLang="zh-CN" sz="2400">
                <a:latin typeface="Times New Roman" panose="02020603050405020304" pitchFamily="18" charset="0"/>
              </a:rPr>
              <a:t>1</a:t>
            </a:r>
            <a:r>
              <a:rPr lang="zh-CN" altLang="en-US" sz="2400">
                <a:latin typeface="Times New Roman" panose="02020603050405020304" pitchFamily="18" charset="0"/>
              </a:rPr>
              <a:t>上收到</a:t>
            </a:r>
            <a:r>
              <a:rPr lang="en-US" altLang="zh-CN" sz="2400">
                <a:latin typeface="Times New Roman" panose="02020603050405020304" pitchFamily="18" charset="0"/>
              </a:rPr>
              <a:t>2</a:t>
            </a:r>
            <a:r>
              <a:rPr lang="zh-CN" altLang="en-US" sz="2400">
                <a:latin typeface="Times New Roman" panose="02020603050405020304" pitchFamily="18" charset="0"/>
              </a:rPr>
              <a:t>个更新</a:t>
            </a:r>
          </a:p>
          <a:p>
            <a:pPr lvl="1" eaLnBrk="1" hangingPunct="1">
              <a:buFont typeface="Wingdings" pitchFamily="2" charset="2"/>
              <a:buNone/>
            </a:pPr>
            <a:r>
              <a:rPr lang="zh-CN" altLang="en-US" sz="2400">
                <a:latin typeface="Times New Roman" panose="02020603050405020304" pitchFamily="18" charset="0"/>
              </a:rPr>
              <a:t>　 </a:t>
            </a:r>
            <a:r>
              <a:rPr lang="en-US" altLang="zh-CN" sz="2400">
                <a:latin typeface="Times New Roman" panose="02020603050405020304" pitchFamily="18" charset="0"/>
              </a:rPr>
              <a:t>-</a:t>
            </a:r>
            <a:r>
              <a:rPr lang="zh-CN" altLang="en-US" sz="2400">
                <a:latin typeface="Times New Roman" panose="02020603050405020304" pitchFamily="18" charset="0"/>
              </a:rPr>
              <a:t>文件在服务器</a:t>
            </a:r>
            <a:r>
              <a:rPr lang="en-US" altLang="zh-CN" sz="2400">
                <a:latin typeface="Times New Roman" panose="02020603050405020304" pitchFamily="18" charset="0"/>
              </a:rPr>
              <a:t>2</a:t>
            </a:r>
            <a:r>
              <a:rPr lang="zh-CN" altLang="en-US" sz="2400">
                <a:latin typeface="Times New Roman" panose="02020603050405020304" pitchFamily="18" charset="0"/>
              </a:rPr>
              <a:t>上收到</a:t>
            </a:r>
            <a:r>
              <a:rPr lang="en-US" altLang="zh-CN" sz="2400">
                <a:latin typeface="Times New Roman" panose="02020603050405020304" pitchFamily="18" charset="0"/>
              </a:rPr>
              <a:t>2</a:t>
            </a:r>
            <a:r>
              <a:rPr lang="zh-CN" altLang="en-US" sz="2400">
                <a:latin typeface="Times New Roman" panose="02020603050405020304" pitchFamily="18" charset="0"/>
              </a:rPr>
              <a:t>个更新</a:t>
            </a:r>
          </a:p>
          <a:p>
            <a:pPr lvl="1" eaLnBrk="1" hangingPunct="1">
              <a:buFont typeface="Wingdings" pitchFamily="2" charset="2"/>
              <a:buNone/>
            </a:pPr>
            <a:r>
              <a:rPr lang="zh-CN" altLang="en-US" sz="2400">
                <a:latin typeface="Times New Roman" panose="02020603050405020304" pitchFamily="18" charset="0"/>
              </a:rPr>
              <a:t>　 </a:t>
            </a:r>
            <a:r>
              <a:rPr lang="en-US" altLang="zh-CN" sz="2400">
                <a:latin typeface="Times New Roman" panose="02020603050405020304" pitchFamily="18" charset="0"/>
              </a:rPr>
              <a:t>-</a:t>
            </a:r>
            <a:r>
              <a:rPr lang="zh-CN" altLang="en-US" sz="2400">
                <a:latin typeface="Times New Roman" panose="02020603050405020304" pitchFamily="18" charset="0"/>
              </a:rPr>
              <a:t>文件在服务器</a:t>
            </a:r>
            <a:r>
              <a:rPr lang="en-US" altLang="zh-CN" sz="2400">
                <a:latin typeface="Times New Roman" panose="02020603050405020304" pitchFamily="18" charset="0"/>
              </a:rPr>
              <a:t>3</a:t>
            </a:r>
            <a:r>
              <a:rPr lang="zh-CN" altLang="en-US" sz="2400">
                <a:latin typeface="Times New Roman" panose="02020603050405020304" pitchFamily="18" charset="0"/>
              </a:rPr>
              <a:t>上收到</a:t>
            </a:r>
            <a:r>
              <a:rPr lang="en-US" altLang="zh-CN" sz="2400">
                <a:latin typeface="Times New Roman" panose="02020603050405020304" pitchFamily="18" charset="0"/>
              </a:rPr>
              <a:t>1</a:t>
            </a:r>
            <a:r>
              <a:rPr lang="zh-CN" altLang="en-US" sz="2400">
                <a:latin typeface="Times New Roman" panose="02020603050405020304" pitchFamily="18" charset="0"/>
              </a:rPr>
              <a:t>个更新</a:t>
            </a:r>
          </a:p>
          <a:p>
            <a:pPr lvl="1" eaLnBrk="1" hangingPunct="1"/>
            <a:r>
              <a:rPr lang="zh-CN" altLang="en-US" sz="2400">
                <a:latin typeface="Times New Roman" panose="02020603050405020304" pitchFamily="18" charset="0"/>
              </a:rPr>
              <a:t>冲突检测</a:t>
            </a:r>
          </a:p>
          <a:p>
            <a:pPr lvl="1" eaLnBrk="1" hangingPunct="1">
              <a:buFont typeface="Wingdings" pitchFamily="2" charset="2"/>
              <a:buNone/>
            </a:pPr>
            <a:r>
              <a:rPr lang="zh-CN" altLang="en-US" sz="2400">
                <a:latin typeface="Times New Roman" panose="02020603050405020304" pitchFamily="18" charset="0"/>
              </a:rPr>
              <a:t>　 </a:t>
            </a:r>
            <a:r>
              <a:rPr lang="en-US" altLang="zh-CN" sz="2400">
                <a:latin typeface="Times New Roman" panose="02020603050405020304" pitchFamily="18" charset="0"/>
              </a:rPr>
              <a:t>- </a:t>
            </a:r>
            <a:r>
              <a:rPr lang="zh-CN" altLang="en-US" sz="2400">
                <a:latin typeface="Times New Roman" panose="02020603050405020304" pitchFamily="18" charset="0"/>
              </a:rPr>
              <a:t>若一个站点的</a:t>
            </a:r>
            <a:r>
              <a:rPr lang="en-US" altLang="zh-CN" sz="2400">
                <a:latin typeface="Times New Roman" panose="02020603050405020304" pitchFamily="18" charset="0"/>
              </a:rPr>
              <a:t>CVV</a:t>
            </a:r>
            <a:r>
              <a:rPr lang="zh-CN" altLang="en-US" sz="2400">
                <a:latin typeface="Times New Roman" panose="02020603050405020304" pitchFamily="18" charset="0"/>
              </a:rPr>
              <a:t>大于或等于所有其它站点相应的</a:t>
            </a:r>
            <a:r>
              <a:rPr lang="en-US" altLang="zh-CN" sz="2400">
                <a:latin typeface="Times New Roman" panose="02020603050405020304" pitchFamily="18" charset="0"/>
              </a:rPr>
              <a:t>CVV</a:t>
            </a:r>
            <a:r>
              <a:rPr lang="zh-CN" altLang="en-US" sz="2400">
                <a:latin typeface="Times New Roman" panose="02020603050405020304" pitchFamily="18" charset="0"/>
              </a:rPr>
              <a:t>，则不存在冲突。→</a:t>
            </a:r>
            <a:r>
              <a:rPr lang="zh-CN" altLang="en-US" i="1"/>
              <a:t>自动更新</a:t>
            </a:r>
            <a:r>
              <a:rPr lang="zh-CN" altLang="en-US" sz="2400">
                <a:latin typeface="Times New Roman" panose="02020603050405020304" pitchFamily="18" charset="0"/>
              </a:rPr>
              <a:t>　</a:t>
            </a:r>
          </a:p>
          <a:p>
            <a:pPr lvl="1" eaLnBrk="1" hangingPunct="1">
              <a:buFont typeface="Wingdings" pitchFamily="2" charset="2"/>
              <a:buNone/>
            </a:pPr>
            <a:r>
              <a:rPr lang="zh-CN" altLang="en-US" sz="2400">
                <a:latin typeface="Times New Roman" panose="02020603050405020304" pitchFamily="18" charset="0"/>
              </a:rPr>
              <a:t>　 </a:t>
            </a:r>
            <a:r>
              <a:rPr lang="en-US" altLang="zh-CN" sz="2400">
                <a:latin typeface="Times New Roman" panose="02020603050405020304" pitchFamily="18" charset="0"/>
              </a:rPr>
              <a:t>- </a:t>
            </a:r>
            <a:r>
              <a:rPr lang="zh-CN" altLang="en-US" sz="2400">
                <a:latin typeface="Times New Roman" panose="02020603050405020304" pitchFamily="18" charset="0"/>
              </a:rPr>
              <a:t>若对于两个</a:t>
            </a:r>
            <a:r>
              <a:rPr lang="en-US" altLang="zh-CN" sz="2400">
                <a:latin typeface="Times New Roman" panose="02020603050405020304" pitchFamily="18" charset="0"/>
              </a:rPr>
              <a:t>CVV</a:t>
            </a:r>
            <a:r>
              <a:rPr lang="zh-CN" altLang="en-US" sz="2400">
                <a:latin typeface="Times New Roman" panose="02020603050405020304" pitchFamily="18" charset="0"/>
              </a:rPr>
              <a:t>而言，</a:t>
            </a:r>
            <a:r>
              <a:rPr lang="en-US" altLang="zh-CN" sz="2400">
                <a:latin typeface="Times New Roman" panose="02020603050405020304" pitchFamily="18" charset="0"/>
              </a:rPr>
              <a:t>v</a:t>
            </a:r>
            <a:r>
              <a:rPr lang="en-US" altLang="zh-CN" sz="2400" baseline="-25000">
                <a:latin typeface="Times New Roman" panose="02020603050405020304" pitchFamily="18" charset="0"/>
              </a:rPr>
              <a:t>1</a:t>
            </a:r>
            <a:r>
              <a:rPr lang="en-US" altLang="zh-CN" sz="2400">
                <a:latin typeface="Times New Roman" panose="02020603050405020304" pitchFamily="18" charset="0"/>
              </a:rPr>
              <a:t>≥v</a:t>
            </a:r>
            <a:r>
              <a:rPr lang="en-US" altLang="zh-CN" sz="2400" baseline="-25000">
                <a:latin typeface="Times New Roman" panose="02020603050405020304" pitchFamily="18" charset="0"/>
              </a:rPr>
              <a:t>2</a:t>
            </a:r>
            <a:r>
              <a:rPr lang="zh-CN" altLang="en-US" sz="2400">
                <a:latin typeface="Times New Roman" panose="02020603050405020304" pitchFamily="18" charset="0"/>
              </a:rPr>
              <a:t>与</a:t>
            </a:r>
            <a:r>
              <a:rPr lang="en-US" altLang="zh-CN" sz="2400">
                <a:latin typeface="Times New Roman" panose="02020603050405020304" pitchFamily="18" charset="0"/>
              </a:rPr>
              <a:t>v</a:t>
            </a:r>
            <a:r>
              <a:rPr lang="en-US" altLang="zh-CN" sz="2400" baseline="-25000">
                <a:latin typeface="Times New Roman" panose="02020603050405020304" pitchFamily="18" charset="0"/>
              </a:rPr>
              <a:t>2</a:t>
            </a:r>
            <a:r>
              <a:rPr lang="en-US" altLang="zh-CN" sz="2400">
                <a:latin typeface="Times New Roman" panose="02020603050405020304" pitchFamily="18" charset="0"/>
              </a:rPr>
              <a:t>≥v</a:t>
            </a:r>
            <a:r>
              <a:rPr lang="en-US" altLang="zh-CN" sz="2400" baseline="-25000">
                <a:latin typeface="Times New Roman" panose="02020603050405020304" pitchFamily="18" charset="0"/>
              </a:rPr>
              <a:t>1</a:t>
            </a:r>
            <a:r>
              <a:rPr lang="zh-CN" altLang="en-US" sz="2400">
                <a:latin typeface="Times New Roman" panose="02020603050405020304" pitchFamily="18" charset="0"/>
              </a:rPr>
              <a:t>均不成立，则存在一个冲突。</a:t>
            </a:r>
            <a:r>
              <a:rPr lang="zh-CN" altLang="en-US"/>
              <a:t> </a:t>
            </a:r>
            <a:r>
              <a:rPr lang="zh-CN" altLang="en-US" sz="2400">
                <a:latin typeface="Times New Roman" panose="02020603050405020304" pitchFamily="18" charset="0"/>
              </a:rPr>
              <a:t>→</a:t>
            </a:r>
            <a:r>
              <a:rPr lang="zh-CN" altLang="en-US" i="1"/>
              <a:t>手工干预</a:t>
            </a:r>
            <a:endParaRPr lang="zh-CN" altLang="en-US" sz="2400">
              <a:latin typeface="Times New Roman" panose="02020603050405020304" pitchFamily="18"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a:extLst>
              <a:ext uri="{FF2B5EF4-FFF2-40B4-BE49-F238E27FC236}">
                <a16:creationId xmlns:a16="http://schemas.microsoft.com/office/drawing/2014/main" id="{335EBE8A-D678-3E00-3CF1-6C6FDC5EDF73}"/>
              </a:ext>
            </a:extLst>
          </p:cNvPr>
          <p:cNvSpPr>
            <a:spLocks noGrp="1" noChangeArrowheads="1"/>
          </p:cNvSpPr>
          <p:nvPr>
            <p:ph type="title"/>
          </p:nvPr>
        </p:nvSpPr>
        <p:spPr>
          <a:xfrm>
            <a:off x="1042988" y="836613"/>
            <a:ext cx="6769100" cy="895350"/>
          </a:xfrm>
        </p:spPr>
        <p:txBody>
          <a:bodyPr/>
          <a:lstStyle/>
          <a:p>
            <a:pPr eaLnBrk="1" hangingPunct="1"/>
            <a:r>
              <a:rPr kumimoji="1" lang="en-US" altLang="zh-CN" b="1">
                <a:latin typeface="华文新魏" panose="02010800040101010101" pitchFamily="2" charset="-122"/>
              </a:rPr>
              <a:t>Coda</a:t>
            </a:r>
            <a:r>
              <a:rPr kumimoji="1" lang="zh-CN" altLang="en-US" b="1">
                <a:latin typeface="华文新魏" panose="02010800040101010101" pitchFamily="2" charset="-122"/>
              </a:rPr>
              <a:t>文件系统</a:t>
            </a:r>
          </a:p>
        </p:txBody>
      </p:sp>
      <p:sp>
        <p:nvSpPr>
          <p:cNvPr id="79874" name="Rectangle 3">
            <a:extLst>
              <a:ext uri="{FF2B5EF4-FFF2-40B4-BE49-F238E27FC236}">
                <a16:creationId xmlns:a16="http://schemas.microsoft.com/office/drawing/2014/main" id="{FC72F8F9-053F-0198-D7CC-B67AAF82A9AB}"/>
              </a:ext>
            </a:extLst>
          </p:cNvPr>
          <p:cNvSpPr>
            <a:spLocks noGrp="1" noChangeArrowheads="1"/>
          </p:cNvSpPr>
          <p:nvPr>
            <p:ph type="body" idx="1"/>
          </p:nvPr>
        </p:nvSpPr>
        <p:spPr>
          <a:xfrm>
            <a:off x="342106" y="2030116"/>
            <a:ext cx="8459787" cy="3095922"/>
          </a:xfrm>
          <a:noFill/>
        </p:spPr>
        <p:txBody>
          <a:bodyPr/>
          <a:lstStyle/>
          <a:p>
            <a:pPr eaLnBrk="1" hangingPunct="1"/>
            <a:r>
              <a:rPr kumimoji="1" lang="zh-CN" altLang="en-US" sz="2800" b="1" dirty="0">
                <a:latin typeface="Times New Roman" panose="02020603050405020304" pitchFamily="18" charset="0"/>
              </a:rPr>
              <a:t>复制策略</a:t>
            </a:r>
            <a:r>
              <a:rPr kumimoji="1" lang="en-US" altLang="zh-CN" sz="2800" b="1" dirty="0">
                <a:latin typeface="Times New Roman" panose="02020603050405020304" pitchFamily="18" charset="0"/>
              </a:rPr>
              <a:t>(</a:t>
            </a:r>
            <a:r>
              <a:rPr kumimoji="1" lang="zh-CN" altLang="en-US" sz="2800" b="1" dirty="0">
                <a:latin typeface="Times New Roman" panose="02020603050405020304" pitchFamily="18" charset="0"/>
              </a:rPr>
              <a:t>续</a:t>
            </a:r>
            <a:r>
              <a:rPr kumimoji="1" lang="en-US" altLang="zh-CN" sz="2800" b="1" dirty="0">
                <a:latin typeface="Times New Roman" panose="02020603050405020304" pitchFamily="18" charset="0"/>
              </a:rPr>
              <a:t>.)</a:t>
            </a:r>
          </a:p>
          <a:p>
            <a:pPr lvl="1" eaLnBrk="1" hangingPunct="1"/>
            <a:r>
              <a:rPr lang="zh-CN" altLang="en-US" sz="2400" dirty="0">
                <a:latin typeface="Times New Roman" panose="02020603050405020304" pitchFamily="18" charset="0"/>
              </a:rPr>
              <a:t>文件关闭</a:t>
            </a:r>
          </a:p>
          <a:p>
            <a:pPr lvl="1" eaLnBrk="1" hangingPunct="1">
              <a:buFont typeface="Wingdings" pitchFamily="2" charset="2"/>
              <a:buNone/>
            </a:pPr>
            <a:r>
              <a:rPr lang="zh-CN" altLang="en-US" sz="2400" dirty="0">
                <a:latin typeface="Times New Roman" panose="02020603050405020304" pitchFamily="18" charset="0"/>
              </a:rPr>
              <a:t>　 </a:t>
            </a:r>
            <a:r>
              <a:rPr lang="en-US" altLang="zh-CN" sz="2400" dirty="0">
                <a:latin typeface="Times New Roman" panose="02020603050405020304" pitchFamily="18" charset="0"/>
              </a:rPr>
              <a:t>- Venus</a:t>
            </a:r>
            <a:r>
              <a:rPr lang="zh-CN" altLang="en-US" sz="2400" dirty="0">
                <a:latin typeface="Times New Roman" panose="02020603050405020304" pitchFamily="18" charset="0"/>
              </a:rPr>
              <a:t>进程发送更新消息（包括</a:t>
            </a:r>
            <a:r>
              <a:rPr lang="en-US" altLang="zh-CN" sz="2400" dirty="0">
                <a:latin typeface="Times New Roman" panose="02020603050405020304" pitchFamily="18" charset="0"/>
              </a:rPr>
              <a:t>CVV</a:t>
            </a:r>
            <a:r>
              <a:rPr lang="zh-CN" altLang="en-US" sz="2400" dirty="0">
                <a:latin typeface="Times New Roman" panose="02020603050405020304" pitchFamily="18" charset="0"/>
              </a:rPr>
              <a:t>和文件的新内容）到</a:t>
            </a:r>
            <a:r>
              <a:rPr lang="en-US" altLang="zh-CN" sz="2400" dirty="0">
                <a:latin typeface="Times New Roman" panose="02020603050405020304" pitchFamily="18" charset="0"/>
              </a:rPr>
              <a:t>AVSG</a:t>
            </a:r>
          </a:p>
          <a:p>
            <a:pPr lvl="1" eaLnBrk="1" hangingPunct="1">
              <a:buFont typeface="Wingdings" pitchFamily="2" charset="2"/>
              <a:buNone/>
            </a:pPr>
            <a:r>
              <a:rPr lang="zh-CN" altLang="en-US" sz="2400" dirty="0">
                <a:latin typeface="Times New Roman" panose="02020603050405020304" pitchFamily="18" charset="0"/>
              </a:rPr>
              <a:t>　 </a:t>
            </a:r>
            <a:r>
              <a:rPr lang="en-US" altLang="zh-CN" sz="2400" dirty="0">
                <a:latin typeface="Times New Roman" panose="02020603050405020304" pitchFamily="18" charset="0"/>
              </a:rPr>
              <a:t>- AVSG</a:t>
            </a:r>
            <a:r>
              <a:rPr lang="zh-CN" altLang="en-US" sz="2400" dirty="0">
                <a:latin typeface="Times New Roman" panose="02020603050405020304" pitchFamily="18" charset="0"/>
              </a:rPr>
              <a:t>中的每个服务器更新文件，并返回确认。</a:t>
            </a:r>
          </a:p>
          <a:p>
            <a:pPr lvl="1" eaLnBrk="1" hangingPunct="1">
              <a:buFont typeface="Wingdings" pitchFamily="2" charset="2"/>
              <a:buNone/>
            </a:pPr>
            <a:r>
              <a:rPr lang="zh-CN" altLang="en-US" sz="2400" dirty="0">
                <a:latin typeface="Times New Roman" panose="02020603050405020304" pitchFamily="18" charset="0"/>
              </a:rPr>
              <a:t>　 </a:t>
            </a:r>
            <a:r>
              <a:rPr lang="en-US" altLang="zh-CN" sz="2400" dirty="0">
                <a:latin typeface="Times New Roman" panose="02020603050405020304" pitchFamily="18" charset="0"/>
              </a:rPr>
              <a:t>- Venus</a:t>
            </a:r>
            <a:r>
              <a:rPr lang="zh-CN" altLang="en-US" sz="2400" dirty="0">
                <a:latin typeface="Times New Roman" panose="02020603050405020304" pitchFamily="18" charset="0"/>
              </a:rPr>
              <a:t>计算新的</a:t>
            </a:r>
            <a:r>
              <a:rPr lang="en-US" altLang="zh-CN" sz="2400" dirty="0">
                <a:latin typeface="Times New Roman" panose="02020603050405020304" pitchFamily="18" charset="0"/>
              </a:rPr>
              <a:t>CVV</a:t>
            </a:r>
            <a:r>
              <a:rPr lang="zh-CN" altLang="en-US" sz="2400" dirty="0">
                <a:latin typeface="Times New Roman" panose="02020603050405020304" pitchFamily="18" charset="0"/>
              </a:rPr>
              <a:t>，增加相应服务器的修改记数，并分发新的</a:t>
            </a:r>
            <a:r>
              <a:rPr lang="en-US" altLang="zh-CN" sz="2400" dirty="0">
                <a:latin typeface="Times New Roman" panose="02020603050405020304" pitchFamily="18" charset="0"/>
              </a:rPr>
              <a:t>CVV</a:t>
            </a:r>
            <a:r>
              <a:rPr lang="zh-CN" altLang="en-US" sz="2400" dirty="0">
                <a:latin typeface="Times New Roman" panose="02020603050405020304" pitchFamily="18" charset="0"/>
              </a:rPr>
              <a:t>。</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a:extLst>
              <a:ext uri="{FF2B5EF4-FFF2-40B4-BE49-F238E27FC236}">
                <a16:creationId xmlns:a16="http://schemas.microsoft.com/office/drawing/2014/main" id="{77E33112-2CDF-C450-52F6-9784DE05E0EE}"/>
              </a:ext>
            </a:extLst>
          </p:cNvPr>
          <p:cNvSpPr>
            <a:spLocks noGrp="1" noChangeArrowheads="1"/>
          </p:cNvSpPr>
          <p:nvPr>
            <p:ph type="title"/>
          </p:nvPr>
        </p:nvSpPr>
        <p:spPr>
          <a:xfrm>
            <a:off x="1042988" y="836613"/>
            <a:ext cx="6769100" cy="895350"/>
          </a:xfrm>
        </p:spPr>
        <p:txBody>
          <a:bodyPr/>
          <a:lstStyle/>
          <a:p>
            <a:pPr eaLnBrk="1" hangingPunct="1"/>
            <a:r>
              <a:rPr kumimoji="1" lang="en-US" altLang="zh-CN" b="1">
                <a:latin typeface="华文新魏" panose="02010800040101010101" pitchFamily="2" charset="-122"/>
              </a:rPr>
              <a:t>Coda</a:t>
            </a:r>
            <a:r>
              <a:rPr kumimoji="1" lang="zh-CN" altLang="en-US" b="1">
                <a:latin typeface="华文新魏" panose="02010800040101010101" pitchFamily="2" charset="-122"/>
              </a:rPr>
              <a:t>文件系统</a:t>
            </a:r>
          </a:p>
        </p:txBody>
      </p:sp>
      <p:sp>
        <p:nvSpPr>
          <p:cNvPr id="80898" name="Rectangle 3">
            <a:extLst>
              <a:ext uri="{FF2B5EF4-FFF2-40B4-BE49-F238E27FC236}">
                <a16:creationId xmlns:a16="http://schemas.microsoft.com/office/drawing/2014/main" id="{54015DF9-2F72-56C7-3827-EB65DAE7CB37}"/>
              </a:ext>
            </a:extLst>
          </p:cNvPr>
          <p:cNvSpPr>
            <a:spLocks noGrp="1" noChangeArrowheads="1"/>
          </p:cNvSpPr>
          <p:nvPr>
            <p:ph type="body" idx="1"/>
          </p:nvPr>
        </p:nvSpPr>
        <p:spPr>
          <a:xfrm>
            <a:off x="684213" y="1773238"/>
            <a:ext cx="8459787" cy="4968875"/>
          </a:xfrm>
          <a:noFill/>
        </p:spPr>
        <p:txBody>
          <a:bodyPr/>
          <a:lstStyle/>
          <a:p>
            <a:pPr eaLnBrk="1" hangingPunct="1"/>
            <a:r>
              <a:rPr kumimoji="1" lang="zh-CN" altLang="en-US" sz="2800" b="1">
                <a:latin typeface="Times New Roman" panose="02020603050405020304" pitchFamily="18" charset="0"/>
              </a:rPr>
              <a:t>构建</a:t>
            </a:r>
            <a:r>
              <a:rPr kumimoji="1" lang="en-US" altLang="zh-CN" sz="2800" b="1">
                <a:latin typeface="Times New Roman" panose="02020603050405020304" pitchFamily="18" charset="0"/>
              </a:rPr>
              <a:t>CVV</a:t>
            </a:r>
            <a:r>
              <a:rPr kumimoji="1" lang="zh-CN" altLang="en-US" sz="2800" b="1">
                <a:latin typeface="Times New Roman" panose="02020603050405020304" pitchFamily="18" charset="0"/>
              </a:rPr>
              <a:t>示例一</a:t>
            </a:r>
          </a:p>
          <a:p>
            <a:pPr lvl="1" eaLnBrk="1" hangingPunct="1"/>
            <a:r>
              <a:rPr lang="zh-CN" altLang="en-US" sz="2400">
                <a:latin typeface="Times New Roman" panose="02020603050405020304" pitchFamily="18" charset="0"/>
              </a:rPr>
              <a:t>文件</a:t>
            </a:r>
            <a:r>
              <a:rPr lang="en-US" altLang="zh-CN" sz="2400">
                <a:latin typeface="Times New Roman" panose="02020603050405020304" pitchFamily="18" charset="0"/>
              </a:rPr>
              <a:t>F</a:t>
            </a:r>
            <a:r>
              <a:rPr lang="zh-CN" altLang="en-US" sz="2400">
                <a:latin typeface="Times New Roman" panose="02020603050405020304" pitchFamily="18" charset="0"/>
              </a:rPr>
              <a:t>在三个服务器</a:t>
            </a:r>
            <a:r>
              <a:rPr lang="en-US" altLang="zh-CN" sz="2400">
                <a:latin typeface="Times New Roman" panose="02020603050405020304" pitchFamily="18" charset="0"/>
              </a:rPr>
              <a:t>S</a:t>
            </a:r>
            <a:r>
              <a:rPr lang="en-US" altLang="zh-CN" sz="2400" baseline="-25000">
                <a:latin typeface="Times New Roman" panose="02020603050405020304" pitchFamily="18" charset="0"/>
              </a:rPr>
              <a:t>1</a:t>
            </a:r>
            <a:r>
              <a:rPr lang="zh-CN" altLang="en-US" sz="2400">
                <a:latin typeface="Times New Roman" panose="02020603050405020304" pitchFamily="18" charset="0"/>
              </a:rPr>
              <a:t>、</a:t>
            </a:r>
            <a:r>
              <a:rPr lang="en-US" altLang="zh-CN" sz="2400">
                <a:latin typeface="Times New Roman" panose="02020603050405020304" pitchFamily="18" charset="0"/>
              </a:rPr>
              <a:t>S</a:t>
            </a:r>
            <a:r>
              <a:rPr lang="en-US" altLang="zh-CN" sz="2400" baseline="-25000">
                <a:latin typeface="Times New Roman" panose="02020603050405020304" pitchFamily="18" charset="0"/>
              </a:rPr>
              <a:t>2</a:t>
            </a:r>
            <a:r>
              <a:rPr lang="zh-CN" altLang="en-US" sz="2400">
                <a:latin typeface="Times New Roman" panose="02020603050405020304" pitchFamily="18" charset="0"/>
              </a:rPr>
              <a:t>和</a:t>
            </a:r>
            <a:r>
              <a:rPr lang="en-US" altLang="zh-CN" sz="2400">
                <a:latin typeface="Times New Roman" panose="02020603050405020304" pitchFamily="18" charset="0"/>
              </a:rPr>
              <a:t>S</a:t>
            </a:r>
            <a:r>
              <a:rPr lang="en-US" altLang="zh-CN" sz="2400" baseline="-25000">
                <a:latin typeface="Times New Roman" panose="02020603050405020304" pitchFamily="18" charset="0"/>
              </a:rPr>
              <a:t>3</a:t>
            </a:r>
            <a:r>
              <a:rPr lang="zh-CN" altLang="en-US" sz="2400">
                <a:latin typeface="Times New Roman" panose="02020603050405020304" pitchFamily="18" charset="0"/>
              </a:rPr>
              <a:t>上有副本</a:t>
            </a:r>
          </a:p>
          <a:p>
            <a:pPr lvl="1" eaLnBrk="1" hangingPunct="1">
              <a:buFont typeface="Wingdings" pitchFamily="2" charset="2"/>
              <a:buNone/>
            </a:pPr>
            <a:r>
              <a:rPr lang="zh-CN" altLang="en-US" sz="2400">
                <a:latin typeface="Times New Roman" panose="02020603050405020304" pitchFamily="18" charset="0"/>
              </a:rPr>
              <a:t>　 </a:t>
            </a:r>
            <a:r>
              <a:rPr lang="en-US" altLang="zh-CN" sz="2400">
                <a:latin typeface="Times New Roman" panose="02020603050405020304" pitchFamily="18" charset="0"/>
              </a:rPr>
              <a:t>- VSG = {S</a:t>
            </a:r>
            <a:r>
              <a:rPr lang="en-US" altLang="zh-CN" sz="2400" baseline="-25000">
                <a:latin typeface="Times New Roman" panose="02020603050405020304" pitchFamily="18" charset="0"/>
              </a:rPr>
              <a:t>1</a:t>
            </a:r>
            <a:r>
              <a:rPr lang="en-US" altLang="zh-CN" sz="2400">
                <a:latin typeface="Times New Roman" panose="02020603050405020304" pitchFamily="18" charset="0"/>
              </a:rPr>
              <a:t>, S</a:t>
            </a:r>
            <a:r>
              <a:rPr lang="en-US" altLang="zh-CN" sz="2400" baseline="-25000">
                <a:latin typeface="Times New Roman" panose="02020603050405020304" pitchFamily="18" charset="0"/>
              </a:rPr>
              <a:t>2</a:t>
            </a:r>
            <a:r>
              <a:rPr lang="en-US" altLang="zh-CN" sz="2400">
                <a:latin typeface="Times New Roman" panose="02020603050405020304" pitchFamily="18" charset="0"/>
              </a:rPr>
              <a:t>, S</a:t>
            </a:r>
            <a:r>
              <a:rPr lang="en-US" altLang="zh-CN" sz="2400" baseline="-25000">
                <a:latin typeface="Times New Roman" panose="02020603050405020304" pitchFamily="18" charset="0"/>
              </a:rPr>
              <a:t>3</a:t>
            </a:r>
            <a:r>
              <a:rPr lang="en-US" altLang="zh-CN" sz="2400">
                <a:latin typeface="Times New Roman" panose="02020603050405020304" pitchFamily="18" charset="0"/>
              </a:rPr>
              <a:t>}</a:t>
            </a:r>
          </a:p>
          <a:p>
            <a:pPr lvl="1" eaLnBrk="1" hangingPunct="1">
              <a:buFont typeface="Wingdings" pitchFamily="2" charset="2"/>
              <a:buNone/>
            </a:pPr>
            <a:r>
              <a:rPr lang="zh-CN" altLang="en-US" sz="2400">
                <a:latin typeface="Times New Roman" panose="02020603050405020304" pitchFamily="18" charset="0"/>
              </a:rPr>
              <a:t>　 </a:t>
            </a:r>
            <a:r>
              <a:rPr lang="en-US" altLang="zh-CN" sz="2400">
                <a:latin typeface="Times New Roman" panose="02020603050405020304" pitchFamily="18" charset="0"/>
              </a:rPr>
              <a:t>- F</a:t>
            </a:r>
            <a:r>
              <a:rPr lang="zh-CN" altLang="en-US" sz="2400">
                <a:latin typeface="Times New Roman" panose="02020603050405020304" pitchFamily="18" charset="0"/>
              </a:rPr>
              <a:t>被</a:t>
            </a:r>
            <a:r>
              <a:rPr lang="en-US" altLang="zh-CN" sz="2400">
                <a:latin typeface="Times New Roman" panose="02020603050405020304" pitchFamily="18" charset="0"/>
              </a:rPr>
              <a:t>C</a:t>
            </a:r>
            <a:r>
              <a:rPr lang="en-US" altLang="zh-CN" sz="2400" baseline="-25000">
                <a:latin typeface="Times New Roman" panose="02020603050405020304" pitchFamily="18" charset="0"/>
              </a:rPr>
              <a:t>1</a:t>
            </a:r>
            <a:r>
              <a:rPr lang="en-US" altLang="zh-CN" sz="2400">
                <a:latin typeface="Times New Roman" panose="02020603050405020304" pitchFamily="18" charset="0"/>
              </a:rPr>
              <a:t> </a:t>
            </a:r>
            <a:r>
              <a:rPr lang="zh-CN" altLang="en-US" sz="2400">
                <a:latin typeface="Times New Roman" panose="02020603050405020304" pitchFamily="18" charset="0"/>
              </a:rPr>
              <a:t>修改</a:t>
            </a:r>
          </a:p>
          <a:p>
            <a:pPr lvl="1" eaLnBrk="1" hangingPunct="1">
              <a:buFont typeface="Wingdings" pitchFamily="2" charset="2"/>
              <a:buNone/>
            </a:pPr>
            <a:r>
              <a:rPr lang="zh-CN" altLang="en-US" sz="2400">
                <a:latin typeface="Times New Roman" panose="02020603050405020304" pitchFamily="18" charset="0"/>
              </a:rPr>
              <a:t>　 </a:t>
            </a:r>
            <a:r>
              <a:rPr lang="en-US" altLang="zh-CN" sz="2400">
                <a:latin typeface="Times New Roman" panose="02020603050405020304" pitchFamily="18" charset="0"/>
              </a:rPr>
              <a:t>- </a:t>
            </a:r>
            <a:r>
              <a:rPr lang="zh-CN" altLang="en-US" sz="2400">
                <a:latin typeface="Times New Roman" panose="02020603050405020304" pitchFamily="18" charset="0"/>
              </a:rPr>
              <a:t>由于网络分区的原因</a:t>
            </a:r>
            <a:r>
              <a:rPr lang="en-US" altLang="zh-CN" sz="2400">
                <a:latin typeface="Times New Roman" panose="02020603050405020304" pitchFamily="18" charset="0"/>
              </a:rPr>
              <a:t>C</a:t>
            </a:r>
            <a:r>
              <a:rPr lang="en-US" altLang="zh-CN" sz="2400" baseline="-25000">
                <a:latin typeface="Times New Roman" panose="02020603050405020304" pitchFamily="18" charset="0"/>
              </a:rPr>
              <a:t>1</a:t>
            </a:r>
            <a:r>
              <a:rPr lang="en-US" altLang="zh-CN" sz="2400">
                <a:latin typeface="Times New Roman" panose="02020603050405020304" pitchFamily="18" charset="0"/>
              </a:rPr>
              <a:t>: {S</a:t>
            </a:r>
            <a:r>
              <a:rPr lang="en-US" altLang="zh-CN" sz="2400" baseline="-25000">
                <a:latin typeface="Times New Roman" panose="02020603050405020304" pitchFamily="18" charset="0"/>
              </a:rPr>
              <a:t>1</a:t>
            </a:r>
            <a:r>
              <a:rPr lang="en-US" altLang="zh-CN" sz="2400">
                <a:latin typeface="Times New Roman" panose="02020603050405020304" pitchFamily="18" charset="0"/>
              </a:rPr>
              <a:t>, S</a:t>
            </a:r>
            <a:r>
              <a:rPr lang="en-US" altLang="zh-CN" sz="2400" baseline="-25000">
                <a:latin typeface="Times New Roman" panose="02020603050405020304" pitchFamily="18" charset="0"/>
              </a:rPr>
              <a:t>2</a:t>
            </a:r>
            <a:r>
              <a:rPr lang="en-US" altLang="zh-CN" sz="2400">
                <a:latin typeface="Times New Roman" panose="02020603050405020304" pitchFamily="18" charset="0"/>
              </a:rPr>
              <a:t>}</a:t>
            </a:r>
            <a:r>
              <a:rPr lang="zh-CN" altLang="en-US" sz="2400">
                <a:latin typeface="Times New Roman" panose="02020603050405020304" pitchFamily="18" charset="0"/>
              </a:rPr>
              <a:t>； </a:t>
            </a:r>
            <a:r>
              <a:rPr lang="en-US" altLang="zh-CN" sz="2400">
                <a:latin typeface="Times New Roman" panose="02020603050405020304" pitchFamily="18" charset="0"/>
              </a:rPr>
              <a:t>C</a:t>
            </a:r>
            <a:r>
              <a:rPr lang="en-US" altLang="zh-CN" sz="2400" baseline="-25000">
                <a:latin typeface="Times New Roman" panose="02020603050405020304" pitchFamily="18" charset="0"/>
              </a:rPr>
              <a:t>2</a:t>
            </a:r>
            <a:r>
              <a:rPr lang="en-US" altLang="zh-CN" sz="2400">
                <a:latin typeface="Times New Roman" panose="02020603050405020304" pitchFamily="18" charset="0"/>
              </a:rPr>
              <a:t>: {S</a:t>
            </a:r>
            <a:r>
              <a:rPr lang="en-US" altLang="zh-CN" sz="2400" baseline="-25000">
                <a:latin typeface="Times New Roman" panose="02020603050405020304" pitchFamily="18" charset="0"/>
              </a:rPr>
              <a:t>3</a:t>
            </a:r>
            <a:r>
              <a:rPr lang="en-US" altLang="zh-CN" sz="2400">
                <a:latin typeface="Times New Roman" panose="02020603050405020304" pitchFamily="18" charset="0"/>
              </a:rPr>
              <a:t>}</a:t>
            </a:r>
          </a:p>
        </p:txBody>
      </p:sp>
      <p:pic>
        <p:nvPicPr>
          <p:cNvPr id="80899" name="Picture 24">
            <a:extLst>
              <a:ext uri="{FF2B5EF4-FFF2-40B4-BE49-F238E27FC236}">
                <a16:creationId xmlns:a16="http://schemas.microsoft.com/office/drawing/2014/main" id="{3E5DF2AF-9067-4013-E3CF-987CE5DA97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4365625"/>
            <a:ext cx="2376487" cy="187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0900" name="Picture 25">
            <a:extLst>
              <a:ext uri="{FF2B5EF4-FFF2-40B4-BE49-F238E27FC236}">
                <a16:creationId xmlns:a16="http://schemas.microsoft.com/office/drawing/2014/main" id="{57979E82-7289-B57B-035C-AB63E41332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3800" y="4292600"/>
            <a:ext cx="2447925"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a:extLst>
              <a:ext uri="{FF2B5EF4-FFF2-40B4-BE49-F238E27FC236}">
                <a16:creationId xmlns:a16="http://schemas.microsoft.com/office/drawing/2014/main" id="{A316686E-B489-ED8E-43B2-FC98E4E60472}"/>
              </a:ext>
            </a:extLst>
          </p:cNvPr>
          <p:cNvSpPr>
            <a:spLocks noGrp="1" noChangeArrowheads="1"/>
          </p:cNvSpPr>
          <p:nvPr>
            <p:ph type="title"/>
          </p:nvPr>
        </p:nvSpPr>
        <p:spPr>
          <a:xfrm>
            <a:off x="1042988" y="836613"/>
            <a:ext cx="6769100" cy="895350"/>
          </a:xfrm>
        </p:spPr>
        <p:txBody>
          <a:bodyPr/>
          <a:lstStyle/>
          <a:p>
            <a:pPr eaLnBrk="1" hangingPunct="1"/>
            <a:r>
              <a:rPr kumimoji="1" lang="en-US" altLang="zh-CN" b="1">
                <a:latin typeface="华文新魏" panose="02010800040101010101" pitchFamily="2" charset="-122"/>
              </a:rPr>
              <a:t>Coda</a:t>
            </a:r>
            <a:r>
              <a:rPr kumimoji="1" lang="zh-CN" altLang="en-US" b="1">
                <a:latin typeface="华文新魏" panose="02010800040101010101" pitchFamily="2" charset="-122"/>
              </a:rPr>
              <a:t>文件系统</a:t>
            </a:r>
          </a:p>
        </p:txBody>
      </p:sp>
      <p:sp>
        <p:nvSpPr>
          <p:cNvPr id="81922" name="Rectangle 3">
            <a:extLst>
              <a:ext uri="{FF2B5EF4-FFF2-40B4-BE49-F238E27FC236}">
                <a16:creationId xmlns:a16="http://schemas.microsoft.com/office/drawing/2014/main" id="{629DBD25-95F6-075B-94DC-702469EA1E78}"/>
              </a:ext>
            </a:extLst>
          </p:cNvPr>
          <p:cNvSpPr>
            <a:spLocks noGrp="1" noChangeArrowheads="1"/>
          </p:cNvSpPr>
          <p:nvPr>
            <p:ph type="body" idx="1"/>
          </p:nvPr>
        </p:nvSpPr>
        <p:spPr>
          <a:xfrm>
            <a:off x="684213" y="1773238"/>
            <a:ext cx="8459787" cy="4968875"/>
          </a:xfrm>
          <a:noFill/>
        </p:spPr>
        <p:txBody>
          <a:bodyPr/>
          <a:lstStyle/>
          <a:p>
            <a:pPr eaLnBrk="1" hangingPunct="1"/>
            <a:r>
              <a:rPr kumimoji="1" lang="zh-CN" altLang="en-US" sz="2800" b="1">
                <a:latin typeface="Times New Roman" panose="02020603050405020304" pitchFamily="18" charset="0"/>
              </a:rPr>
              <a:t>构建</a:t>
            </a:r>
            <a:r>
              <a:rPr kumimoji="1" lang="en-US" altLang="zh-CN" sz="2800" b="1">
                <a:latin typeface="Times New Roman" panose="02020603050405020304" pitchFamily="18" charset="0"/>
              </a:rPr>
              <a:t>CVV</a:t>
            </a:r>
            <a:r>
              <a:rPr kumimoji="1" lang="zh-CN" altLang="en-US" sz="2800" b="1">
                <a:latin typeface="Times New Roman" panose="02020603050405020304" pitchFamily="18" charset="0"/>
              </a:rPr>
              <a:t>示例一</a:t>
            </a:r>
            <a:r>
              <a:rPr kumimoji="1" lang="en-US" altLang="zh-CN" sz="2800" b="1">
                <a:latin typeface="Times New Roman" panose="02020603050405020304" pitchFamily="18" charset="0"/>
              </a:rPr>
              <a:t>(</a:t>
            </a:r>
            <a:r>
              <a:rPr kumimoji="1" lang="zh-CN" altLang="en-US" sz="2800" b="1">
                <a:latin typeface="Times New Roman" panose="02020603050405020304" pitchFamily="18" charset="0"/>
              </a:rPr>
              <a:t>续</a:t>
            </a:r>
            <a:r>
              <a:rPr kumimoji="1" lang="en-US" altLang="zh-CN" sz="2800" b="1">
                <a:latin typeface="Times New Roman" panose="02020603050405020304" pitchFamily="18" charset="0"/>
              </a:rPr>
              <a:t>)</a:t>
            </a:r>
          </a:p>
          <a:p>
            <a:pPr lvl="1" eaLnBrk="1" hangingPunct="1"/>
            <a:r>
              <a:rPr lang="zh-CN" altLang="en-US" sz="2400">
                <a:latin typeface="Times New Roman" panose="02020603050405020304" pitchFamily="18" charset="0"/>
              </a:rPr>
              <a:t>最初，</a:t>
            </a:r>
            <a:r>
              <a:rPr lang="en-US" altLang="zh-CN" sz="2400">
                <a:latin typeface="Times New Roman" panose="02020603050405020304" pitchFamily="18" charset="0"/>
              </a:rPr>
              <a:t>F</a:t>
            </a:r>
            <a:r>
              <a:rPr lang="zh-CN" altLang="en-US" sz="2400">
                <a:latin typeface="Times New Roman" panose="02020603050405020304" pitchFamily="18" charset="0"/>
              </a:rPr>
              <a:t>的</a:t>
            </a:r>
            <a:r>
              <a:rPr lang="en-US" altLang="zh-CN" sz="2400">
                <a:latin typeface="Times New Roman" panose="02020603050405020304" pitchFamily="18" charset="0"/>
              </a:rPr>
              <a:t>CVV</a:t>
            </a:r>
            <a:r>
              <a:rPr lang="zh-CN" altLang="en-US" sz="2400">
                <a:latin typeface="Times New Roman" panose="02020603050405020304" pitchFamily="18" charset="0"/>
              </a:rPr>
              <a:t>在</a:t>
            </a:r>
            <a:r>
              <a:rPr lang="en-US" altLang="zh-CN" sz="2400">
                <a:latin typeface="Times New Roman" panose="02020603050405020304" pitchFamily="18" charset="0"/>
              </a:rPr>
              <a:t>3</a:t>
            </a:r>
            <a:r>
              <a:rPr lang="zh-CN" altLang="en-US" sz="2400">
                <a:latin typeface="Times New Roman" panose="02020603050405020304" pitchFamily="18" charset="0"/>
              </a:rPr>
              <a:t>个服务器上是相同的，比如</a:t>
            </a:r>
            <a:r>
              <a:rPr lang="en-US" altLang="zh-CN" sz="2400">
                <a:latin typeface="Times New Roman" panose="02020603050405020304" pitchFamily="18" charset="0"/>
              </a:rPr>
              <a:t>[1, 1, 1]</a:t>
            </a:r>
          </a:p>
          <a:p>
            <a:pPr lvl="1" eaLnBrk="1" hangingPunct="1"/>
            <a:r>
              <a:rPr lang="en-US" altLang="zh-CN" sz="2400">
                <a:latin typeface="Times New Roman" panose="02020603050405020304" pitchFamily="18" charset="0"/>
              </a:rPr>
              <a:t>C</a:t>
            </a:r>
            <a:r>
              <a:rPr lang="en-US" altLang="zh-CN" sz="2400" baseline="-25000">
                <a:latin typeface="Times New Roman" panose="02020603050405020304" pitchFamily="18" charset="0"/>
              </a:rPr>
              <a:t>1</a:t>
            </a:r>
            <a:r>
              <a:rPr lang="zh-CN" altLang="en-US" sz="2400">
                <a:latin typeface="Times New Roman" panose="02020603050405020304" pitchFamily="18" charset="0"/>
              </a:rPr>
              <a:t>修改</a:t>
            </a:r>
            <a:r>
              <a:rPr lang="en-US" altLang="zh-CN" sz="2400">
                <a:latin typeface="Times New Roman" panose="02020603050405020304" pitchFamily="18" charset="0"/>
              </a:rPr>
              <a:t>F</a:t>
            </a:r>
            <a:r>
              <a:rPr lang="zh-CN" altLang="en-US" sz="2400">
                <a:latin typeface="Times New Roman" panose="02020603050405020304" pitchFamily="18" charset="0"/>
              </a:rPr>
              <a:t>，然后关闭</a:t>
            </a:r>
          </a:p>
          <a:p>
            <a:pPr lvl="1" eaLnBrk="1" hangingPunct="1">
              <a:buFont typeface="Wingdings" pitchFamily="2" charset="2"/>
              <a:buNone/>
            </a:pPr>
            <a:r>
              <a:rPr lang="zh-CN" altLang="en-US" sz="2400">
                <a:latin typeface="Times New Roman" panose="02020603050405020304" pitchFamily="18" charset="0"/>
              </a:rPr>
              <a:t>　 </a:t>
            </a:r>
            <a:r>
              <a:rPr lang="en-US" altLang="zh-CN" sz="2400">
                <a:latin typeface="Times New Roman" panose="02020603050405020304" pitchFamily="18" charset="0"/>
              </a:rPr>
              <a:t>- S</a:t>
            </a:r>
            <a:r>
              <a:rPr lang="en-US" altLang="zh-CN" sz="2400" baseline="-25000">
                <a:latin typeface="Times New Roman" panose="02020603050405020304" pitchFamily="18" charset="0"/>
              </a:rPr>
              <a:t>1</a:t>
            </a:r>
            <a:r>
              <a:rPr lang="zh-CN" altLang="en-US" sz="2400">
                <a:latin typeface="Times New Roman" panose="02020603050405020304" pitchFamily="18" charset="0"/>
              </a:rPr>
              <a:t>和</a:t>
            </a:r>
            <a:r>
              <a:rPr lang="en-US" altLang="zh-CN" sz="2400">
                <a:latin typeface="Times New Roman" panose="02020603050405020304" pitchFamily="18" charset="0"/>
              </a:rPr>
              <a:t>S</a:t>
            </a:r>
            <a:r>
              <a:rPr lang="en-US" altLang="zh-CN" sz="2400" baseline="-25000">
                <a:latin typeface="Times New Roman" panose="02020603050405020304" pitchFamily="18" charset="0"/>
              </a:rPr>
              <a:t>2</a:t>
            </a:r>
            <a:r>
              <a:rPr lang="zh-CN" altLang="en-US" sz="2400">
                <a:latin typeface="Times New Roman" panose="02020603050405020304" pitchFamily="18" charset="0"/>
              </a:rPr>
              <a:t>上的</a:t>
            </a:r>
            <a:r>
              <a:rPr lang="en-US" altLang="zh-CN" sz="2400">
                <a:latin typeface="Times New Roman" panose="02020603050405020304" pitchFamily="18" charset="0"/>
              </a:rPr>
              <a:t>CVV</a:t>
            </a:r>
            <a:r>
              <a:rPr lang="zh-CN" altLang="en-US" sz="2400">
                <a:latin typeface="Times New Roman" panose="02020603050405020304" pitchFamily="18" charset="0"/>
              </a:rPr>
              <a:t>更新为：</a:t>
            </a:r>
            <a:r>
              <a:rPr lang="en-US" altLang="zh-CN" sz="2400">
                <a:latin typeface="Times New Roman" panose="02020603050405020304" pitchFamily="18" charset="0"/>
              </a:rPr>
              <a:t>[2, 2, 1]</a:t>
            </a:r>
          </a:p>
        </p:txBody>
      </p:sp>
      <p:pic>
        <p:nvPicPr>
          <p:cNvPr id="81923" name="Picture 6">
            <a:extLst>
              <a:ext uri="{FF2B5EF4-FFF2-40B4-BE49-F238E27FC236}">
                <a16:creationId xmlns:a16="http://schemas.microsoft.com/office/drawing/2014/main" id="{C16E14DB-F5D1-BED9-6E61-542CB27853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4149725"/>
            <a:ext cx="2584450" cy="2265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a:extLst>
              <a:ext uri="{FF2B5EF4-FFF2-40B4-BE49-F238E27FC236}">
                <a16:creationId xmlns:a16="http://schemas.microsoft.com/office/drawing/2014/main" id="{C4193FE7-DCEC-B868-97B9-E11A210552C8}"/>
              </a:ext>
            </a:extLst>
          </p:cNvPr>
          <p:cNvSpPr>
            <a:spLocks noGrp="1" noChangeArrowheads="1"/>
          </p:cNvSpPr>
          <p:nvPr>
            <p:ph type="title"/>
          </p:nvPr>
        </p:nvSpPr>
        <p:spPr>
          <a:xfrm>
            <a:off x="1042988" y="836613"/>
            <a:ext cx="6769100" cy="895350"/>
          </a:xfrm>
        </p:spPr>
        <p:txBody>
          <a:bodyPr/>
          <a:lstStyle/>
          <a:p>
            <a:pPr eaLnBrk="1" hangingPunct="1"/>
            <a:r>
              <a:rPr kumimoji="1" lang="en-US" altLang="zh-CN" b="1">
                <a:latin typeface="华文新魏" panose="02010800040101010101" pitchFamily="2" charset="-122"/>
              </a:rPr>
              <a:t>Coda</a:t>
            </a:r>
            <a:r>
              <a:rPr kumimoji="1" lang="zh-CN" altLang="en-US" b="1">
                <a:latin typeface="华文新魏" panose="02010800040101010101" pitchFamily="2" charset="-122"/>
              </a:rPr>
              <a:t>文件系统</a:t>
            </a:r>
          </a:p>
        </p:txBody>
      </p:sp>
      <p:sp>
        <p:nvSpPr>
          <p:cNvPr id="82946" name="Rectangle 3">
            <a:extLst>
              <a:ext uri="{FF2B5EF4-FFF2-40B4-BE49-F238E27FC236}">
                <a16:creationId xmlns:a16="http://schemas.microsoft.com/office/drawing/2014/main" id="{9B0BAF21-298A-EE63-01B4-7FD17E5C7AAE}"/>
              </a:ext>
            </a:extLst>
          </p:cNvPr>
          <p:cNvSpPr>
            <a:spLocks noGrp="1" noChangeArrowheads="1"/>
          </p:cNvSpPr>
          <p:nvPr>
            <p:ph type="body" idx="1"/>
          </p:nvPr>
        </p:nvSpPr>
        <p:spPr>
          <a:xfrm>
            <a:off x="684213" y="1773238"/>
            <a:ext cx="8459787" cy="4968875"/>
          </a:xfrm>
          <a:noFill/>
        </p:spPr>
        <p:txBody>
          <a:bodyPr/>
          <a:lstStyle/>
          <a:p>
            <a:pPr eaLnBrk="1" hangingPunct="1"/>
            <a:r>
              <a:rPr kumimoji="1" lang="zh-CN" altLang="en-US" sz="2800" b="1">
                <a:latin typeface="Times New Roman" panose="02020603050405020304" pitchFamily="18" charset="0"/>
              </a:rPr>
              <a:t>构建</a:t>
            </a:r>
            <a:r>
              <a:rPr kumimoji="1" lang="en-US" altLang="zh-CN" sz="2800" b="1">
                <a:latin typeface="Times New Roman" panose="02020603050405020304" pitchFamily="18" charset="0"/>
              </a:rPr>
              <a:t>CVV</a:t>
            </a:r>
            <a:r>
              <a:rPr kumimoji="1" lang="zh-CN" altLang="en-US" sz="2800" b="1">
                <a:latin typeface="Times New Roman" panose="02020603050405020304" pitchFamily="18" charset="0"/>
              </a:rPr>
              <a:t>示例一</a:t>
            </a:r>
            <a:r>
              <a:rPr kumimoji="1" lang="en-US" altLang="zh-CN" sz="2800" b="1">
                <a:latin typeface="Times New Roman" panose="02020603050405020304" pitchFamily="18" charset="0"/>
              </a:rPr>
              <a:t>(</a:t>
            </a:r>
            <a:r>
              <a:rPr kumimoji="1" lang="zh-CN" altLang="en-US" sz="2800" b="1">
                <a:latin typeface="Times New Roman" panose="02020603050405020304" pitchFamily="18" charset="0"/>
              </a:rPr>
              <a:t>续</a:t>
            </a:r>
            <a:r>
              <a:rPr kumimoji="1" lang="en-US" altLang="zh-CN" sz="2800" b="1">
                <a:latin typeface="Times New Roman" panose="02020603050405020304" pitchFamily="18" charset="0"/>
              </a:rPr>
              <a:t>.)</a:t>
            </a:r>
          </a:p>
          <a:p>
            <a:pPr lvl="1" eaLnBrk="1" hangingPunct="1"/>
            <a:r>
              <a:rPr lang="zh-CN" altLang="en-US" sz="2400">
                <a:latin typeface="Times New Roman" panose="02020603050405020304" pitchFamily="18" charset="0"/>
              </a:rPr>
              <a:t>网络故障修复后</a:t>
            </a:r>
          </a:p>
          <a:p>
            <a:pPr lvl="1" eaLnBrk="1" hangingPunct="1">
              <a:buFont typeface="Wingdings" pitchFamily="2" charset="2"/>
              <a:buNone/>
            </a:pPr>
            <a:r>
              <a:rPr lang="zh-CN" altLang="en-US" sz="2400">
                <a:latin typeface="Times New Roman" panose="02020603050405020304" pitchFamily="18" charset="0"/>
              </a:rPr>
              <a:t>　 </a:t>
            </a:r>
            <a:r>
              <a:rPr lang="en-US" altLang="zh-CN" sz="2400">
                <a:latin typeface="Times New Roman" panose="02020603050405020304" pitchFamily="18" charset="0"/>
              </a:rPr>
              <a:t>- S</a:t>
            </a:r>
            <a:r>
              <a:rPr lang="en-US" altLang="zh-CN" sz="2400" baseline="-25000">
                <a:latin typeface="Times New Roman" panose="02020603050405020304" pitchFamily="18" charset="0"/>
              </a:rPr>
              <a:t>1</a:t>
            </a:r>
            <a:r>
              <a:rPr lang="zh-CN" altLang="en-US" sz="2400">
                <a:latin typeface="Times New Roman" panose="02020603050405020304" pitchFamily="18" charset="0"/>
              </a:rPr>
              <a:t>和</a:t>
            </a:r>
            <a:r>
              <a:rPr lang="en-US" altLang="zh-CN" sz="2400">
                <a:latin typeface="Times New Roman" panose="02020603050405020304" pitchFamily="18" charset="0"/>
              </a:rPr>
              <a:t>S</a:t>
            </a:r>
            <a:r>
              <a:rPr lang="en-US" altLang="zh-CN" sz="2400" baseline="-25000">
                <a:latin typeface="Times New Roman" panose="02020603050405020304" pitchFamily="18" charset="0"/>
              </a:rPr>
              <a:t>2</a:t>
            </a:r>
            <a:r>
              <a:rPr lang="zh-CN" altLang="en-US" sz="2400">
                <a:latin typeface="Times New Roman" panose="02020603050405020304" pitchFamily="18" charset="0"/>
              </a:rPr>
              <a:t>上的</a:t>
            </a:r>
            <a:r>
              <a:rPr lang="en-US" altLang="zh-CN" sz="2400">
                <a:latin typeface="Times New Roman" panose="02020603050405020304" pitchFamily="18" charset="0"/>
              </a:rPr>
              <a:t>CVV</a:t>
            </a:r>
            <a:r>
              <a:rPr lang="zh-CN" altLang="en-US" sz="2400">
                <a:latin typeface="Times New Roman" panose="02020603050405020304" pitchFamily="18" charset="0"/>
              </a:rPr>
              <a:t>为</a:t>
            </a:r>
            <a:r>
              <a:rPr lang="en-US" altLang="zh-CN" sz="2400">
                <a:latin typeface="Times New Roman" panose="02020603050405020304" pitchFamily="18" charset="0"/>
              </a:rPr>
              <a:t>[2, 2, 1]</a:t>
            </a:r>
            <a:r>
              <a:rPr lang="zh-CN" altLang="en-US" sz="2400">
                <a:latin typeface="Times New Roman" panose="02020603050405020304" pitchFamily="18" charset="0"/>
              </a:rPr>
              <a:t>，</a:t>
            </a:r>
            <a:r>
              <a:rPr lang="en-US" altLang="zh-CN" sz="2400">
                <a:latin typeface="Times New Roman" panose="02020603050405020304" pitchFamily="18" charset="0"/>
              </a:rPr>
              <a:t>S</a:t>
            </a:r>
            <a:r>
              <a:rPr lang="en-US" altLang="zh-CN" sz="2400" baseline="-25000">
                <a:latin typeface="Times New Roman" panose="02020603050405020304" pitchFamily="18" charset="0"/>
              </a:rPr>
              <a:t>3</a:t>
            </a:r>
            <a:r>
              <a:rPr lang="zh-CN" altLang="en-US" sz="2400">
                <a:latin typeface="Times New Roman" panose="02020603050405020304" pitchFamily="18" charset="0"/>
              </a:rPr>
              <a:t>上的</a:t>
            </a:r>
            <a:r>
              <a:rPr lang="en-US" altLang="zh-CN" sz="2400">
                <a:latin typeface="Times New Roman" panose="02020603050405020304" pitchFamily="18" charset="0"/>
              </a:rPr>
              <a:t>CVV</a:t>
            </a:r>
            <a:r>
              <a:rPr lang="zh-CN" altLang="en-US" sz="2400">
                <a:latin typeface="Times New Roman" panose="02020603050405020304" pitchFamily="18" charset="0"/>
              </a:rPr>
              <a:t>为</a:t>
            </a:r>
            <a:r>
              <a:rPr lang="en-US" altLang="zh-CN" sz="2400">
                <a:latin typeface="Times New Roman" panose="02020603050405020304" pitchFamily="18" charset="0"/>
              </a:rPr>
              <a:t>[1, 1, 1]</a:t>
            </a:r>
          </a:p>
          <a:p>
            <a:pPr lvl="1" eaLnBrk="1" hangingPunct="1">
              <a:buFont typeface="Wingdings" pitchFamily="2" charset="2"/>
              <a:buNone/>
            </a:pPr>
            <a:r>
              <a:rPr lang="zh-CN" altLang="en-US" sz="2400">
                <a:latin typeface="Times New Roman" panose="02020603050405020304" pitchFamily="18" charset="0"/>
              </a:rPr>
              <a:t>　 </a:t>
            </a:r>
            <a:r>
              <a:rPr lang="en-US" altLang="zh-CN" sz="2400">
                <a:latin typeface="Times New Roman" panose="02020603050405020304" pitchFamily="18" charset="0"/>
              </a:rPr>
              <a:t>- S</a:t>
            </a:r>
            <a:r>
              <a:rPr lang="en-US" altLang="zh-CN" sz="2400" baseline="-25000">
                <a:latin typeface="Times New Roman" panose="02020603050405020304" pitchFamily="18" charset="0"/>
              </a:rPr>
              <a:t>1</a:t>
            </a:r>
            <a:r>
              <a:rPr lang="zh-CN" altLang="en-US" sz="2400">
                <a:latin typeface="Times New Roman" panose="02020603050405020304" pitchFamily="18" charset="0"/>
              </a:rPr>
              <a:t>或</a:t>
            </a:r>
            <a:r>
              <a:rPr lang="en-US" altLang="zh-CN" sz="2400">
                <a:latin typeface="Times New Roman" panose="02020603050405020304" pitchFamily="18" charset="0"/>
              </a:rPr>
              <a:t>S</a:t>
            </a:r>
            <a:r>
              <a:rPr lang="en-US" altLang="zh-CN" sz="2400" baseline="-25000">
                <a:latin typeface="Times New Roman" panose="02020603050405020304" pitchFamily="18" charset="0"/>
              </a:rPr>
              <a:t>2</a:t>
            </a:r>
            <a:r>
              <a:rPr lang="zh-CN" altLang="en-US" sz="2400">
                <a:latin typeface="Times New Roman" panose="02020603050405020304" pitchFamily="18" charset="0"/>
              </a:rPr>
              <a:t>上的文件版本替代</a:t>
            </a:r>
            <a:r>
              <a:rPr lang="en-US" altLang="zh-CN" sz="2400">
                <a:latin typeface="Times New Roman" panose="02020603050405020304" pitchFamily="18" charset="0"/>
              </a:rPr>
              <a:t>S</a:t>
            </a:r>
            <a:r>
              <a:rPr lang="en-US" altLang="zh-CN" sz="2400" baseline="-25000">
                <a:latin typeface="Times New Roman" panose="02020603050405020304" pitchFamily="18" charset="0"/>
              </a:rPr>
              <a:t>3</a:t>
            </a:r>
            <a:r>
              <a:rPr lang="zh-CN" altLang="en-US" sz="2400">
                <a:latin typeface="Times New Roman" panose="02020603050405020304" pitchFamily="18" charset="0"/>
              </a:rPr>
              <a:t>上的文件版本</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54A971B8-6D72-5209-E9F0-4C510A4B7288}"/>
              </a:ext>
            </a:extLst>
          </p:cNvPr>
          <p:cNvSpPr>
            <a:spLocks noGrp="1" noChangeArrowheads="1"/>
          </p:cNvSpPr>
          <p:nvPr>
            <p:ph type="title"/>
          </p:nvPr>
        </p:nvSpPr>
        <p:spPr>
          <a:xfrm>
            <a:off x="1042988" y="836613"/>
            <a:ext cx="6769100" cy="895350"/>
          </a:xfrm>
        </p:spPr>
        <p:txBody>
          <a:bodyPr/>
          <a:lstStyle/>
          <a:p>
            <a:pPr eaLnBrk="1" hangingPunct="1"/>
            <a:r>
              <a:rPr kumimoji="1" lang="zh-CN" altLang="en-US" b="1">
                <a:latin typeface="华文新魏" panose="02010800040101010101" pitchFamily="2" charset="-122"/>
              </a:rPr>
              <a:t>系统模型</a:t>
            </a:r>
          </a:p>
        </p:txBody>
      </p:sp>
      <p:sp>
        <p:nvSpPr>
          <p:cNvPr id="21506" name="Rectangle 3">
            <a:extLst>
              <a:ext uri="{FF2B5EF4-FFF2-40B4-BE49-F238E27FC236}">
                <a16:creationId xmlns:a16="http://schemas.microsoft.com/office/drawing/2014/main" id="{ADDC4DC6-3106-D926-C8A0-54F7E634DB1E}"/>
              </a:ext>
            </a:extLst>
          </p:cNvPr>
          <p:cNvSpPr>
            <a:spLocks noGrp="1" noChangeArrowheads="1"/>
          </p:cNvSpPr>
          <p:nvPr>
            <p:ph type="body" idx="1"/>
          </p:nvPr>
        </p:nvSpPr>
        <p:spPr>
          <a:xfrm>
            <a:off x="684213" y="1773238"/>
            <a:ext cx="8208962" cy="4752975"/>
          </a:xfrm>
          <a:noFill/>
        </p:spPr>
        <p:txBody>
          <a:bodyPr/>
          <a:lstStyle/>
          <a:p>
            <a:pPr eaLnBrk="1" hangingPunct="1"/>
            <a:r>
              <a:rPr kumimoji="1" lang="zh-CN" altLang="en-US" sz="2800" b="1" dirty="0">
                <a:latin typeface="Times New Roman" panose="02020603050405020304" pitchFamily="18" charset="0"/>
              </a:rPr>
              <a:t>基本模型组件</a:t>
            </a:r>
          </a:p>
          <a:p>
            <a:pPr lvl="1" eaLnBrk="1" hangingPunct="1"/>
            <a:r>
              <a:rPr lang="zh-CN" altLang="en-US" sz="2400" dirty="0">
                <a:latin typeface="Times New Roman" panose="02020603050405020304" pitchFamily="18" charset="0"/>
              </a:rPr>
              <a:t>前端</a:t>
            </a:r>
          </a:p>
          <a:p>
            <a:pPr lvl="1" eaLnBrk="1" hangingPunct="1">
              <a:buFont typeface="Wingdings" pitchFamily="2" charset="2"/>
              <a:buNone/>
            </a:pPr>
            <a:r>
              <a:rPr lang="zh-CN" altLang="en-US" sz="2400" dirty="0">
                <a:latin typeface="Times New Roman" panose="02020603050405020304" pitchFamily="18" charset="0"/>
              </a:rPr>
              <a:t>　 </a:t>
            </a:r>
            <a:r>
              <a:rPr lang="en-US" altLang="zh-CN" sz="2400" dirty="0">
                <a:latin typeface="Times New Roman" panose="02020603050405020304" pitchFamily="18" charset="0"/>
              </a:rPr>
              <a:t>- </a:t>
            </a:r>
            <a:r>
              <a:rPr lang="zh-CN" altLang="en-US" sz="2400" dirty="0">
                <a:latin typeface="Times New Roman" panose="02020603050405020304" pitchFamily="18" charset="0"/>
              </a:rPr>
              <a:t>接收客户请求</a:t>
            </a:r>
          </a:p>
          <a:p>
            <a:pPr lvl="1" eaLnBrk="1" hangingPunct="1">
              <a:buFont typeface="Wingdings" pitchFamily="2" charset="2"/>
              <a:buNone/>
            </a:pPr>
            <a:r>
              <a:rPr lang="zh-CN" altLang="en-US" sz="2400" dirty="0">
                <a:latin typeface="Times New Roman" panose="02020603050405020304" pitchFamily="18" charset="0"/>
              </a:rPr>
              <a:t>     </a:t>
            </a:r>
            <a:r>
              <a:rPr lang="en-US" altLang="zh-CN" sz="2400" dirty="0">
                <a:latin typeface="Times New Roman" panose="02020603050405020304" pitchFamily="18" charset="0"/>
              </a:rPr>
              <a:t>- </a:t>
            </a:r>
            <a:r>
              <a:rPr lang="zh-CN" altLang="en-US" sz="2400" dirty="0">
                <a:latin typeface="Times New Roman" panose="02020603050405020304" pitchFamily="18" charset="0"/>
              </a:rPr>
              <a:t>通过消息传递与多个副本管理器进行通信</a:t>
            </a:r>
          </a:p>
          <a:p>
            <a:pPr lvl="1" eaLnBrk="1" hangingPunct="1"/>
            <a:r>
              <a:rPr lang="zh-CN" altLang="en-US" sz="2400" dirty="0">
                <a:latin typeface="Times New Roman" panose="02020603050405020304" pitchFamily="18" charset="0"/>
              </a:rPr>
              <a:t>副本管理器（副本</a:t>
            </a:r>
            <a:r>
              <a:rPr lang="en-US" altLang="zh-CN" sz="2400" dirty="0">
                <a:latin typeface="Times New Roman" panose="02020603050405020304" pitchFamily="18" charset="0"/>
              </a:rPr>
              <a:t>+</a:t>
            </a:r>
            <a:r>
              <a:rPr lang="zh-CN" altLang="en-US" sz="2400" dirty="0">
                <a:latin typeface="Times New Roman" panose="02020603050405020304" pitchFamily="18" charset="0"/>
              </a:rPr>
              <a:t>操作副本的组件）</a:t>
            </a:r>
          </a:p>
          <a:p>
            <a:pPr lvl="1" eaLnBrk="1" hangingPunct="1">
              <a:buFont typeface="Wingdings" pitchFamily="2" charset="2"/>
              <a:buNone/>
            </a:pPr>
            <a:r>
              <a:rPr lang="zh-CN" altLang="en-US" sz="2400" dirty="0">
                <a:latin typeface="Times New Roman" panose="02020603050405020304" pitchFamily="18" charset="0"/>
              </a:rPr>
              <a:t>　 </a:t>
            </a:r>
            <a:r>
              <a:rPr lang="en-US" altLang="zh-CN" sz="2400" dirty="0">
                <a:latin typeface="Times New Roman" panose="02020603050405020304" pitchFamily="18" charset="0"/>
              </a:rPr>
              <a:t>- </a:t>
            </a:r>
            <a:r>
              <a:rPr lang="zh-CN" altLang="en-US" sz="2400" dirty="0">
                <a:latin typeface="Times New Roman" panose="02020603050405020304" pitchFamily="18" charset="0"/>
              </a:rPr>
              <a:t>接收前端请求</a:t>
            </a:r>
          </a:p>
          <a:p>
            <a:pPr lvl="1" eaLnBrk="1" hangingPunct="1">
              <a:buFont typeface="Wingdings" pitchFamily="2" charset="2"/>
              <a:buNone/>
            </a:pPr>
            <a:r>
              <a:rPr lang="zh-CN" altLang="en-US" sz="2400" dirty="0">
                <a:latin typeface="Times New Roman" panose="02020603050405020304" pitchFamily="18" charset="0"/>
              </a:rPr>
              <a:t>　 </a:t>
            </a:r>
            <a:r>
              <a:rPr lang="en-US" altLang="zh-CN" sz="2400" dirty="0">
                <a:latin typeface="Times New Roman" panose="02020603050405020304" pitchFamily="18" charset="0"/>
              </a:rPr>
              <a:t>- </a:t>
            </a:r>
            <a:r>
              <a:rPr lang="zh-CN" altLang="en-US" sz="2400" dirty="0">
                <a:latin typeface="Times New Roman" panose="02020603050405020304" pitchFamily="18" charset="0"/>
              </a:rPr>
              <a:t>对副本执行原子性操作</a:t>
            </a:r>
            <a:endParaRPr lang="en-US" altLang="zh-CN" sz="2400" dirty="0">
              <a:latin typeface="Times New Roman" panose="02020603050405020304" pitchFamily="18" charset="0"/>
            </a:endParaRPr>
          </a:p>
          <a:p>
            <a:pPr lvl="1" eaLnBrk="1" hangingPunct="1">
              <a:buFont typeface="Wingdings" pitchFamily="2" charset="2"/>
              <a:buNone/>
            </a:pPr>
            <a:r>
              <a:rPr lang="zh-CN" altLang="en-US" sz="2400" dirty="0">
                <a:latin typeface="Times New Roman" panose="02020603050405020304" pitchFamily="18" charset="0"/>
              </a:rPr>
              <a:t>     </a:t>
            </a:r>
            <a:r>
              <a:rPr lang="en-US" altLang="zh-CN" sz="2400" dirty="0">
                <a:latin typeface="Times New Roman" panose="02020603050405020304" pitchFamily="18" charset="0"/>
              </a:rPr>
              <a:t>-</a:t>
            </a:r>
            <a:r>
              <a:rPr lang="zh-CN" altLang="en-US" sz="2400" dirty="0">
                <a:latin typeface="Times New Roman" panose="02020603050405020304" pitchFamily="18" charset="0"/>
              </a:rPr>
              <a:t> 副本管理器是一个状态机：</a:t>
            </a:r>
            <a:endParaRPr lang="en-US" altLang="zh-CN" sz="2400" dirty="0">
              <a:latin typeface="Times New Roman" panose="02020603050405020304" pitchFamily="18" charset="0"/>
            </a:endParaRPr>
          </a:p>
          <a:p>
            <a:pPr lvl="1" eaLnBrk="1" hangingPunct="1">
              <a:buFont typeface="Wingdings" pitchFamily="2" charset="2"/>
              <a:buNone/>
            </a:pPr>
            <a:r>
              <a:rPr lang="zh-CN" altLang="en-US" sz="2400" dirty="0">
                <a:latin typeface="Times New Roman" panose="02020603050405020304" pitchFamily="18" charset="0"/>
              </a:rPr>
              <a:t>          当前状态</a:t>
            </a:r>
            <a:r>
              <a:rPr lang="en-US" altLang="zh-CN" sz="2400" dirty="0">
                <a:latin typeface="Times New Roman" panose="02020603050405020304" pitchFamily="18" charset="0"/>
              </a:rPr>
              <a:t>+</a:t>
            </a:r>
            <a:r>
              <a:rPr lang="zh-CN" altLang="en-US" sz="2400" dirty="0">
                <a:latin typeface="Times New Roman" panose="02020603050405020304" pitchFamily="18" charset="0"/>
              </a:rPr>
              <a:t>一组序列操作</a:t>
            </a:r>
            <a:r>
              <a:rPr lang="en-US" altLang="zh-CN" sz="2400" dirty="0">
                <a:latin typeface="Times New Roman" panose="02020603050405020304" pitchFamily="18" charset="0"/>
              </a:rPr>
              <a:t>=》</a:t>
            </a:r>
            <a:r>
              <a:rPr lang="zh-CN" altLang="en-US" sz="2400" dirty="0">
                <a:latin typeface="Times New Roman" panose="02020603050405020304" pitchFamily="18" charset="0"/>
              </a:rPr>
              <a:t>一个新的确定状态</a:t>
            </a:r>
            <a:endParaRPr lang="en-US" altLang="zh-CN" sz="2400" dirty="0">
              <a:latin typeface="Times New Roman" panose="02020603050405020304" pitchFamily="18"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a:extLst>
              <a:ext uri="{FF2B5EF4-FFF2-40B4-BE49-F238E27FC236}">
                <a16:creationId xmlns:a16="http://schemas.microsoft.com/office/drawing/2014/main" id="{05110307-D0B4-5419-197B-6AC7AF8922B5}"/>
              </a:ext>
            </a:extLst>
          </p:cNvPr>
          <p:cNvSpPr>
            <a:spLocks noGrp="1" noChangeArrowheads="1"/>
          </p:cNvSpPr>
          <p:nvPr>
            <p:ph type="title"/>
          </p:nvPr>
        </p:nvSpPr>
        <p:spPr>
          <a:xfrm>
            <a:off x="1042988" y="836613"/>
            <a:ext cx="6769100" cy="895350"/>
          </a:xfrm>
        </p:spPr>
        <p:txBody>
          <a:bodyPr/>
          <a:lstStyle/>
          <a:p>
            <a:pPr eaLnBrk="1" hangingPunct="1"/>
            <a:r>
              <a:rPr kumimoji="1" lang="en-US" altLang="zh-CN" b="1">
                <a:latin typeface="华文新魏" panose="02010800040101010101" pitchFamily="2" charset="-122"/>
              </a:rPr>
              <a:t>Coda</a:t>
            </a:r>
            <a:r>
              <a:rPr kumimoji="1" lang="zh-CN" altLang="en-US" b="1">
                <a:latin typeface="华文新魏" panose="02010800040101010101" pitchFamily="2" charset="-122"/>
              </a:rPr>
              <a:t>文件系统</a:t>
            </a:r>
          </a:p>
        </p:txBody>
      </p:sp>
      <p:sp>
        <p:nvSpPr>
          <p:cNvPr id="83970" name="Rectangle 3">
            <a:extLst>
              <a:ext uri="{FF2B5EF4-FFF2-40B4-BE49-F238E27FC236}">
                <a16:creationId xmlns:a16="http://schemas.microsoft.com/office/drawing/2014/main" id="{3B7FABCB-1B3D-5BEE-230B-AFD773FF98B5}"/>
              </a:ext>
            </a:extLst>
          </p:cNvPr>
          <p:cNvSpPr>
            <a:spLocks noGrp="1" noChangeArrowheads="1"/>
          </p:cNvSpPr>
          <p:nvPr>
            <p:ph type="body" idx="1"/>
          </p:nvPr>
        </p:nvSpPr>
        <p:spPr>
          <a:xfrm>
            <a:off x="684213" y="1808163"/>
            <a:ext cx="8459787" cy="4968875"/>
          </a:xfrm>
          <a:noFill/>
        </p:spPr>
        <p:txBody>
          <a:bodyPr/>
          <a:lstStyle/>
          <a:p>
            <a:pPr eaLnBrk="1" hangingPunct="1"/>
            <a:r>
              <a:rPr kumimoji="1" lang="zh-CN" altLang="en-US" sz="2800" b="1">
                <a:latin typeface="Times New Roman" panose="02020603050405020304" pitchFamily="18" charset="0"/>
              </a:rPr>
              <a:t>构建</a:t>
            </a:r>
            <a:r>
              <a:rPr kumimoji="1" lang="en-US" altLang="zh-CN" sz="2800" b="1">
                <a:latin typeface="Times New Roman" panose="02020603050405020304" pitchFamily="18" charset="0"/>
              </a:rPr>
              <a:t>CVV</a:t>
            </a:r>
            <a:r>
              <a:rPr kumimoji="1" lang="zh-CN" altLang="en-US" sz="2800" b="1">
                <a:latin typeface="Times New Roman" panose="02020603050405020304" pitchFamily="18" charset="0"/>
              </a:rPr>
              <a:t>示例二</a:t>
            </a:r>
          </a:p>
          <a:p>
            <a:pPr lvl="1" eaLnBrk="1" hangingPunct="1"/>
            <a:r>
              <a:rPr lang="zh-CN" altLang="en-US" sz="2400">
                <a:latin typeface="Times New Roman" panose="02020603050405020304" pitchFamily="18" charset="0"/>
              </a:rPr>
              <a:t>文件</a:t>
            </a:r>
            <a:r>
              <a:rPr lang="en-US" altLang="zh-CN" sz="2400">
                <a:latin typeface="Times New Roman" panose="02020603050405020304" pitchFamily="18" charset="0"/>
              </a:rPr>
              <a:t>F</a:t>
            </a:r>
            <a:r>
              <a:rPr lang="zh-CN" altLang="en-US" sz="2400">
                <a:latin typeface="Times New Roman" panose="02020603050405020304" pitchFamily="18" charset="0"/>
              </a:rPr>
              <a:t>在三个服务器</a:t>
            </a:r>
            <a:r>
              <a:rPr lang="en-US" altLang="zh-CN" sz="2400">
                <a:latin typeface="Times New Roman" panose="02020603050405020304" pitchFamily="18" charset="0"/>
              </a:rPr>
              <a:t>S</a:t>
            </a:r>
            <a:r>
              <a:rPr lang="en-US" altLang="zh-CN" sz="2400" baseline="-25000">
                <a:latin typeface="Times New Roman" panose="02020603050405020304" pitchFamily="18" charset="0"/>
              </a:rPr>
              <a:t>1</a:t>
            </a:r>
            <a:r>
              <a:rPr lang="zh-CN" altLang="en-US" sz="2400">
                <a:latin typeface="Times New Roman" panose="02020603050405020304" pitchFamily="18" charset="0"/>
              </a:rPr>
              <a:t>、</a:t>
            </a:r>
            <a:r>
              <a:rPr lang="en-US" altLang="zh-CN" sz="2400">
                <a:latin typeface="Times New Roman" panose="02020603050405020304" pitchFamily="18" charset="0"/>
              </a:rPr>
              <a:t>S</a:t>
            </a:r>
            <a:r>
              <a:rPr lang="en-US" altLang="zh-CN" sz="2400" baseline="-25000">
                <a:latin typeface="Times New Roman" panose="02020603050405020304" pitchFamily="18" charset="0"/>
              </a:rPr>
              <a:t>2</a:t>
            </a:r>
            <a:r>
              <a:rPr lang="zh-CN" altLang="en-US" sz="2400">
                <a:latin typeface="Times New Roman" panose="02020603050405020304" pitchFamily="18" charset="0"/>
              </a:rPr>
              <a:t>和</a:t>
            </a:r>
            <a:r>
              <a:rPr lang="en-US" altLang="zh-CN" sz="2400">
                <a:latin typeface="Times New Roman" panose="02020603050405020304" pitchFamily="18" charset="0"/>
              </a:rPr>
              <a:t>S</a:t>
            </a:r>
            <a:r>
              <a:rPr lang="en-US" altLang="zh-CN" sz="2400" baseline="-25000">
                <a:latin typeface="Times New Roman" panose="02020603050405020304" pitchFamily="18" charset="0"/>
              </a:rPr>
              <a:t>3</a:t>
            </a:r>
            <a:r>
              <a:rPr lang="zh-CN" altLang="en-US" sz="2400">
                <a:latin typeface="Times New Roman" panose="02020603050405020304" pitchFamily="18" charset="0"/>
              </a:rPr>
              <a:t>上有副本</a:t>
            </a:r>
          </a:p>
          <a:p>
            <a:pPr lvl="1" eaLnBrk="1" hangingPunct="1">
              <a:buFont typeface="Wingdings" pitchFamily="2" charset="2"/>
              <a:buNone/>
            </a:pPr>
            <a:r>
              <a:rPr lang="zh-CN" altLang="en-US" sz="2400">
                <a:latin typeface="Times New Roman" panose="02020603050405020304" pitchFamily="18" charset="0"/>
              </a:rPr>
              <a:t>　 </a:t>
            </a:r>
            <a:r>
              <a:rPr lang="en-US" altLang="zh-CN" sz="2400">
                <a:latin typeface="Times New Roman" panose="02020603050405020304" pitchFamily="18" charset="0"/>
              </a:rPr>
              <a:t>- VSG = {S</a:t>
            </a:r>
            <a:r>
              <a:rPr lang="en-US" altLang="zh-CN" sz="2400" baseline="-25000">
                <a:latin typeface="Times New Roman" panose="02020603050405020304" pitchFamily="18" charset="0"/>
              </a:rPr>
              <a:t>1</a:t>
            </a:r>
            <a:r>
              <a:rPr lang="en-US" altLang="zh-CN" sz="2400">
                <a:latin typeface="Times New Roman" panose="02020603050405020304" pitchFamily="18" charset="0"/>
              </a:rPr>
              <a:t>, S</a:t>
            </a:r>
            <a:r>
              <a:rPr lang="en-US" altLang="zh-CN" sz="2400" baseline="-25000">
                <a:latin typeface="Times New Roman" panose="02020603050405020304" pitchFamily="18" charset="0"/>
              </a:rPr>
              <a:t>2</a:t>
            </a:r>
            <a:r>
              <a:rPr lang="en-US" altLang="zh-CN" sz="2400">
                <a:latin typeface="Times New Roman" panose="02020603050405020304" pitchFamily="18" charset="0"/>
              </a:rPr>
              <a:t>, S</a:t>
            </a:r>
            <a:r>
              <a:rPr lang="en-US" altLang="zh-CN" sz="2400" baseline="-25000">
                <a:latin typeface="Times New Roman" panose="02020603050405020304" pitchFamily="18" charset="0"/>
              </a:rPr>
              <a:t>3</a:t>
            </a:r>
            <a:r>
              <a:rPr lang="en-US" altLang="zh-CN" sz="2400">
                <a:latin typeface="Times New Roman" panose="02020603050405020304" pitchFamily="18" charset="0"/>
              </a:rPr>
              <a:t>}</a:t>
            </a:r>
          </a:p>
          <a:p>
            <a:pPr lvl="1" eaLnBrk="1" hangingPunct="1">
              <a:buFont typeface="Wingdings" pitchFamily="2" charset="2"/>
              <a:buNone/>
            </a:pPr>
            <a:r>
              <a:rPr lang="zh-CN" altLang="en-US" sz="2400">
                <a:latin typeface="Times New Roman" panose="02020603050405020304" pitchFamily="18" charset="0"/>
              </a:rPr>
              <a:t>　 </a:t>
            </a:r>
            <a:r>
              <a:rPr lang="en-US" altLang="zh-CN" sz="2400">
                <a:latin typeface="Times New Roman" panose="02020603050405020304" pitchFamily="18" charset="0"/>
              </a:rPr>
              <a:t>- F</a:t>
            </a:r>
            <a:r>
              <a:rPr lang="zh-CN" altLang="en-US" sz="2400">
                <a:latin typeface="Times New Roman" panose="02020603050405020304" pitchFamily="18" charset="0"/>
              </a:rPr>
              <a:t>在同一时间被</a:t>
            </a:r>
            <a:r>
              <a:rPr lang="en-US" altLang="zh-CN" sz="2400">
                <a:latin typeface="Times New Roman" panose="02020603050405020304" pitchFamily="18" charset="0"/>
              </a:rPr>
              <a:t>C</a:t>
            </a:r>
            <a:r>
              <a:rPr lang="en-US" altLang="zh-CN" sz="2400" baseline="-25000">
                <a:latin typeface="Times New Roman" panose="02020603050405020304" pitchFamily="18" charset="0"/>
              </a:rPr>
              <a:t>1</a:t>
            </a:r>
            <a:r>
              <a:rPr lang="zh-CN" altLang="en-US" sz="2400">
                <a:latin typeface="Times New Roman" panose="02020603050405020304" pitchFamily="18" charset="0"/>
              </a:rPr>
              <a:t>和</a:t>
            </a:r>
            <a:r>
              <a:rPr lang="en-US" altLang="zh-CN" sz="2400">
                <a:latin typeface="Times New Roman" panose="02020603050405020304" pitchFamily="18" charset="0"/>
              </a:rPr>
              <a:t>C</a:t>
            </a:r>
            <a:r>
              <a:rPr lang="en-US" altLang="zh-CN" sz="2400" baseline="-25000">
                <a:latin typeface="Times New Roman" panose="02020603050405020304" pitchFamily="18" charset="0"/>
              </a:rPr>
              <a:t>2</a:t>
            </a:r>
            <a:r>
              <a:rPr lang="zh-CN" altLang="en-US" sz="2400">
                <a:latin typeface="Times New Roman" panose="02020603050405020304" pitchFamily="18" charset="0"/>
              </a:rPr>
              <a:t>修改</a:t>
            </a:r>
          </a:p>
          <a:p>
            <a:pPr lvl="1" eaLnBrk="1" hangingPunct="1">
              <a:buFont typeface="Wingdings" pitchFamily="2" charset="2"/>
              <a:buNone/>
            </a:pPr>
            <a:r>
              <a:rPr lang="zh-CN" altLang="en-US" sz="2400">
                <a:latin typeface="Times New Roman" panose="02020603050405020304" pitchFamily="18" charset="0"/>
              </a:rPr>
              <a:t>　 </a:t>
            </a:r>
            <a:r>
              <a:rPr lang="en-US" altLang="zh-CN" sz="2400">
                <a:latin typeface="Times New Roman" panose="02020603050405020304" pitchFamily="18" charset="0"/>
              </a:rPr>
              <a:t>- C</a:t>
            </a:r>
            <a:r>
              <a:rPr lang="en-US" altLang="zh-CN" sz="2400" baseline="-25000">
                <a:latin typeface="Times New Roman" panose="02020603050405020304" pitchFamily="18" charset="0"/>
              </a:rPr>
              <a:t>1</a:t>
            </a:r>
            <a:r>
              <a:rPr lang="en-US" altLang="zh-CN" sz="2400">
                <a:latin typeface="Times New Roman" panose="02020603050405020304" pitchFamily="18" charset="0"/>
              </a:rPr>
              <a:t>: {S</a:t>
            </a:r>
            <a:r>
              <a:rPr lang="en-US" altLang="zh-CN" sz="2400" baseline="-25000">
                <a:latin typeface="Times New Roman" panose="02020603050405020304" pitchFamily="18" charset="0"/>
              </a:rPr>
              <a:t>1</a:t>
            </a:r>
            <a:r>
              <a:rPr lang="en-US" altLang="zh-CN" sz="2400">
                <a:latin typeface="Times New Roman" panose="02020603050405020304" pitchFamily="18" charset="0"/>
              </a:rPr>
              <a:t>, S</a:t>
            </a:r>
            <a:r>
              <a:rPr lang="en-US" altLang="zh-CN" sz="2400" baseline="-25000">
                <a:latin typeface="Times New Roman" panose="02020603050405020304" pitchFamily="18" charset="0"/>
              </a:rPr>
              <a:t>2</a:t>
            </a:r>
            <a:r>
              <a:rPr lang="en-US" altLang="zh-CN" sz="2400">
                <a:latin typeface="Times New Roman" panose="02020603050405020304" pitchFamily="18" charset="0"/>
              </a:rPr>
              <a:t>}</a:t>
            </a:r>
            <a:r>
              <a:rPr lang="zh-CN" altLang="en-US" sz="2400">
                <a:latin typeface="Times New Roman" panose="02020603050405020304" pitchFamily="18" charset="0"/>
              </a:rPr>
              <a:t>； </a:t>
            </a:r>
            <a:r>
              <a:rPr lang="en-US" altLang="zh-CN" sz="2400">
                <a:latin typeface="Times New Roman" panose="02020603050405020304" pitchFamily="18" charset="0"/>
              </a:rPr>
              <a:t>C</a:t>
            </a:r>
            <a:r>
              <a:rPr lang="en-US" altLang="zh-CN" sz="2400" baseline="-25000">
                <a:latin typeface="Times New Roman" panose="02020603050405020304" pitchFamily="18" charset="0"/>
              </a:rPr>
              <a:t>2</a:t>
            </a:r>
            <a:r>
              <a:rPr lang="en-US" altLang="zh-CN" sz="2400">
                <a:latin typeface="Times New Roman" panose="02020603050405020304" pitchFamily="18" charset="0"/>
              </a:rPr>
              <a:t>: {S</a:t>
            </a:r>
            <a:r>
              <a:rPr lang="en-US" altLang="zh-CN" sz="2400" baseline="-25000">
                <a:latin typeface="Times New Roman" panose="02020603050405020304" pitchFamily="18" charset="0"/>
              </a:rPr>
              <a:t>3</a:t>
            </a:r>
            <a:r>
              <a:rPr lang="en-US" altLang="zh-CN" sz="2400">
                <a:latin typeface="Times New Roman" panose="02020603050405020304" pitchFamily="18" charset="0"/>
              </a:rPr>
              <a:t>}</a:t>
            </a:r>
          </a:p>
        </p:txBody>
      </p:sp>
      <p:pic>
        <p:nvPicPr>
          <p:cNvPr id="83971" name="Picture 4">
            <a:extLst>
              <a:ext uri="{FF2B5EF4-FFF2-40B4-BE49-F238E27FC236}">
                <a16:creationId xmlns:a16="http://schemas.microsoft.com/office/drawing/2014/main" id="{C271DE1D-6712-D8F8-BD37-B9CCB2538E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4365625"/>
            <a:ext cx="2376487" cy="187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3972" name="Picture 5">
            <a:extLst>
              <a:ext uri="{FF2B5EF4-FFF2-40B4-BE49-F238E27FC236}">
                <a16:creationId xmlns:a16="http://schemas.microsoft.com/office/drawing/2014/main" id="{35ACDB83-245E-362B-164B-D3453A32F9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3800" y="4292600"/>
            <a:ext cx="2447925"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a:extLst>
              <a:ext uri="{FF2B5EF4-FFF2-40B4-BE49-F238E27FC236}">
                <a16:creationId xmlns:a16="http://schemas.microsoft.com/office/drawing/2014/main" id="{31DC5EF8-57B1-8269-1A68-C05C6A610425}"/>
              </a:ext>
            </a:extLst>
          </p:cNvPr>
          <p:cNvSpPr>
            <a:spLocks noGrp="1" noChangeArrowheads="1"/>
          </p:cNvSpPr>
          <p:nvPr>
            <p:ph type="title"/>
          </p:nvPr>
        </p:nvSpPr>
        <p:spPr>
          <a:xfrm>
            <a:off x="1042988" y="836613"/>
            <a:ext cx="6769100" cy="895350"/>
          </a:xfrm>
        </p:spPr>
        <p:txBody>
          <a:bodyPr/>
          <a:lstStyle/>
          <a:p>
            <a:pPr eaLnBrk="1" hangingPunct="1"/>
            <a:r>
              <a:rPr kumimoji="1" lang="en-US" altLang="zh-CN" b="1">
                <a:latin typeface="华文新魏" panose="02010800040101010101" pitchFamily="2" charset="-122"/>
              </a:rPr>
              <a:t>Coda</a:t>
            </a:r>
            <a:r>
              <a:rPr kumimoji="1" lang="zh-CN" altLang="en-US" b="1">
                <a:latin typeface="华文新魏" panose="02010800040101010101" pitchFamily="2" charset="-122"/>
              </a:rPr>
              <a:t>文件系统</a:t>
            </a:r>
          </a:p>
        </p:txBody>
      </p:sp>
      <p:sp>
        <p:nvSpPr>
          <p:cNvPr id="84994" name="Rectangle 3">
            <a:extLst>
              <a:ext uri="{FF2B5EF4-FFF2-40B4-BE49-F238E27FC236}">
                <a16:creationId xmlns:a16="http://schemas.microsoft.com/office/drawing/2014/main" id="{C592891F-E403-0281-8164-5E9DE5BD5AF7}"/>
              </a:ext>
            </a:extLst>
          </p:cNvPr>
          <p:cNvSpPr>
            <a:spLocks noGrp="1" noChangeArrowheads="1"/>
          </p:cNvSpPr>
          <p:nvPr>
            <p:ph type="body" idx="1"/>
          </p:nvPr>
        </p:nvSpPr>
        <p:spPr>
          <a:xfrm>
            <a:off x="684213" y="1773238"/>
            <a:ext cx="8459787" cy="4968875"/>
          </a:xfrm>
          <a:noFill/>
        </p:spPr>
        <p:txBody>
          <a:bodyPr/>
          <a:lstStyle/>
          <a:p>
            <a:pPr eaLnBrk="1" hangingPunct="1"/>
            <a:r>
              <a:rPr kumimoji="1" lang="zh-CN" altLang="en-US" sz="2800" b="1">
                <a:latin typeface="Times New Roman" panose="02020603050405020304" pitchFamily="18" charset="0"/>
              </a:rPr>
              <a:t>构建</a:t>
            </a:r>
            <a:r>
              <a:rPr kumimoji="1" lang="en-US" altLang="zh-CN" sz="2800" b="1">
                <a:latin typeface="Times New Roman" panose="02020603050405020304" pitchFamily="18" charset="0"/>
              </a:rPr>
              <a:t>CVV</a:t>
            </a:r>
            <a:r>
              <a:rPr kumimoji="1" lang="zh-CN" altLang="en-US" sz="2800" b="1">
                <a:latin typeface="Times New Roman" panose="02020603050405020304" pitchFamily="18" charset="0"/>
              </a:rPr>
              <a:t>示例二</a:t>
            </a:r>
            <a:r>
              <a:rPr kumimoji="1" lang="en-US" altLang="zh-CN" sz="2800" b="1">
                <a:latin typeface="Times New Roman" panose="02020603050405020304" pitchFamily="18" charset="0"/>
              </a:rPr>
              <a:t>(</a:t>
            </a:r>
            <a:r>
              <a:rPr kumimoji="1" lang="zh-CN" altLang="en-US" sz="2800" b="1">
                <a:latin typeface="Times New Roman" panose="02020603050405020304" pitchFamily="18" charset="0"/>
              </a:rPr>
              <a:t>续</a:t>
            </a:r>
            <a:r>
              <a:rPr kumimoji="1" lang="en-US" altLang="zh-CN" sz="2800" b="1">
                <a:latin typeface="Times New Roman" panose="02020603050405020304" pitchFamily="18" charset="0"/>
              </a:rPr>
              <a:t>)</a:t>
            </a:r>
          </a:p>
          <a:p>
            <a:pPr lvl="1" eaLnBrk="1" hangingPunct="1"/>
            <a:r>
              <a:rPr lang="zh-CN" altLang="en-US" sz="2400">
                <a:latin typeface="Times New Roman" panose="02020603050405020304" pitchFamily="18" charset="0"/>
              </a:rPr>
              <a:t>最初，</a:t>
            </a:r>
            <a:r>
              <a:rPr lang="en-US" altLang="zh-CN" sz="2400">
                <a:latin typeface="Times New Roman" panose="02020603050405020304" pitchFamily="18" charset="0"/>
              </a:rPr>
              <a:t>F</a:t>
            </a:r>
            <a:r>
              <a:rPr lang="zh-CN" altLang="en-US" sz="2400">
                <a:latin typeface="Times New Roman" panose="02020603050405020304" pitchFamily="18" charset="0"/>
              </a:rPr>
              <a:t>的</a:t>
            </a:r>
            <a:r>
              <a:rPr lang="en-US" altLang="zh-CN" sz="2400">
                <a:latin typeface="Times New Roman" panose="02020603050405020304" pitchFamily="18" charset="0"/>
              </a:rPr>
              <a:t>CVV</a:t>
            </a:r>
            <a:r>
              <a:rPr lang="zh-CN" altLang="en-US" sz="2400">
                <a:latin typeface="Times New Roman" panose="02020603050405020304" pitchFamily="18" charset="0"/>
              </a:rPr>
              <a:t>在</a:t>
            </a:r>
            <a:r>
              <a:rPr lang="en-US" altLang="zh-CN" sz="2400">
                <a:latin typeface="Times New Roman" panose="02020603050405020304" pitchFamily="18" charset="0"/>
              </a:rPr>
              <a:t>3</a:t>
            </a:r>
            <a:r>
              <a:rPr lang="zh-CN" altLang="en-US" sz="2400">
                <a:latin typeface="Times New Roman" panose="02020603050405020304" pitchFamily="18" charset="0"/>
              </a:rPr>
              <a:t>个服务器上是相同的，比如</a:t>
            </a:r>
            <a:r>
              <a:rPr lang="en-US" altLang="zh-CN" sz="2400">
                <a:latin typeface="Times New Roman" panose="02020603050405020304" pitchFamily="18" charset="0"/>
              </a:rPr>
              <a:t>[1, 1, 1]</a:t>
            </a:r>
          </a:p>
          <a:p>
            <a:pPr lvl="1" eaLnBrk="1" hangingPunct="1"/>
            <a:r>
              <a:rPr lang="en-US" altLang="zh-CN" sz="2400">
                <a:latin typeface="Times New Roman" panose="02020603050405020304" pitchFamily="18" charset="0"/>
              </a:rPr>
              <a:t>C</a:t>
            </a:r>
            <a:r>
              <a:rPr lang="en-US" altLang="zh-CN" sz="2400" baseline="-25000">
                <a:latin typeface="Times New Roman" panose="02020603050405020304" pitchFamily="18" charset="0"/>
              </a:rPr>
              <a:t>1</a:t>
            </a:r>
            <a:r>
              <a:rPr lang="zh-CN" altLang="en-US" sz="2400">
                <a:latin typeface="Times New Roman" panose="02020603050405020304" pitchFamily="18" charset="0"/>
              </a:rPr>
              <a:t>修改</a:t>
            </a:r>
            <a:r>
              <a:rPr lang="en-US" altLang="zh-CN" sz="2400">
                <a:latin typeface="Times New Roman" panose="02020603050405020304" pitchFamily="18" charset="0"/>
              </a:rPr>
              <a:t>F</a:t>
            </a:r>
            <a:r>
              <a:rPr lang="zh-CN" altLang="en-US" sz="2400">
                <a:latin typeface="Times New Roman" panose="02020603050405020304" pitchFamily="18" charset="0"/>
              </a:rPr>
              <a:t>，然后关闭</a:t>
            </a:r>
          </a:p>
          <a:p>
            <a:pPr lvl="1" eaLnBrk="1" hangingPunct="1">
              <a:buFont typeface="Wingdings" pitchFamily="2" charset="2"/>
              <a:buNone/>
            </a:pPr>
            <a:r>
              <a:rPr lang="zh-CN" altLang="en-US" sz="2400">
                <a:latin typeface="Times New Roman" panose="02020603050405020304" pitchFamily="18" charset="0"/>
              </a:rPr>
              <a:t>　 </a:t>
            </a:r>
            <a:r>
              <a:rPr lang="en-US" altLang="zh-CN" sz="2400">
                <a:latin typeface="Times New Roman" panose="02020603050405020304" pitchFamily="18" charset="0"/>
              </a:rPr>
              <a:t>- S</a:t>
            </a:r>
            <a:r>
              <a:rPr lang="en-US" altLang="zh-CN" sz="2400" baseline="-25000">
                <a:latin typeface="Times New Roman" panose="02020603050405020304" pitchFamily="18" charset="0"/>
              </a:rPr>
              <a:t>1</a:t>
            </a:r>
            <a:r>
              <a:rPr lang="zh-CN" altLang="en-US" sz="2400">
                <a:latin typeface="Times New Roman" panose="02020603050405020304" pitchFamily="18" charset="0"/>
              </a:rPr>
              <a:t>和</a:t>
            </a:r>
            <a:r>
              <a:rPr lang="en-US" altLang="zh-CN" sz="2400">
                <a:latin typeface="Times New Roman" panose="02020603050405020304" pitchFamily="18" charset="0"/>
              </a:rPr>
              <a:t>S</a:t>
            </a:r>
            <a:r>
              <a:rPr lang="en-US" altLang="zh-CN" sz="2400" baseline="-25000">
                <a:latin typeface="Times New Roman" panose="02020603050405020304" pitchFamily="18" charset="0"/>
              </a:rPr>
              <a:t>2</a:t>
            </a:r>
            <a:r>
              <a:rPr lang="zh-CN" altLang="en-US" sz="2400">
                <a:latin typeface="Times New Roman" panose="02020603050405020304" pitchFamily="18" charset="0"/>
              </a:rPr>
              <a:t>上的</a:t>
            </a:r>
            <a:r>
              <a:rPr lang="en-US" altLang="zh-CN" sz="2400">
                <a:latin typeface="Times New Roman" panose="02020603050405020304" pitchFamily="18" charset="0"/>
              </a:rPr>
              <a:t>CVV</a:t>
            </a:r>
            <a:r>
              <a:rPr lang="zh-CN" altLang="en-US" sz="2400">
                <a:latin typeface="Times New Roman" panose="02020603050405020304" pitchFamily="18" charset="0"/>
              </a:rPr>
              <a:t>更新为：</a:t>
            </a:r>
            <a:r>
              <a:rPr lang="en-US" altLang="zh-CN" sz="2400">
                <a:latin typeface="Times New Roman" panose="02020603050405020304" pitchFamily="18" charset="0"/>
              </a:rPr>
              <a:t>[2, 2, 1]</a:t>
            </a:r>
          </a:p>
          <a:p>
            <a:pPr lvl="1" eaLnBrk="1" hangingPunct="1"/>
            <a:r>
              <a:rPr lang="zh-CN" altLang="en-US" sz="2400">
                <a:latin typeface="Times New Roman" panose="02020603050405020304" pitchFamily="18" charset="0"/>
              </a:rPr>
              <a:t>同时，</a:t>
            </a:r>
            <a:r>
              <a:rPr lang="en-US" altLang="zh-CN" sz="2400">
                <a:latin typeface="Times New Roman" panose="02020603050405020304" pitchFamily="18" charset="0"/>
              </a:rPr>
              <a:t>C</a:t>
            </a:r>
            <a:r>
              <a:rPr lang="en-US" altLang="zh-CN" sz="2400" baseline="-25000">
                <a:latin typeface="Times New Roman" panose="02020603050405020304" pitchFamily="18" charset="0"/>
              </a:rPr>
              <a:t>2</a:t>
            </a:r>
            <a:r>
              <a:rPr lang="zh-CN" altLang="en-US" sz="2400">
                <a:latin typeface="Times New Roman" panose="02020603050405020304" pitchFamily="18" charset="0"/>
              </a:rPr>
              <a:t>上的两个进程分别修改</a:t>
            </a:r>
            <a:r>
              <a:rPr lang="en-US" altLang="zh-CN" sz="2400">
                <a:latin typeface="Times New Roman" panose="02020603050405020304" pitchFamily="18" charset="0"/>
              </a:rPr>
              <a:t>F</a:t>
            </a:r>
            <a:r>
              <a:rPr lang="zh-CN" altLang="en-US" sz="2400">
                <a:latin typeface="Times New Roman" panose="02020603050405020304" pitchFamily="18" charset="0"/>
              </a:rPr>
              <a:t>，然后关闭</a:t>
            </a:r>
          </a:p>
          <a:p>
            <a:pPr lvl="1" eaLnBrk="1" hangingPunct="1">
              <a:buFont typeface="Wingdings" pitchFamily="2" charset="2"/>
              <a:buNone/>
            </a:pPr>
            <a:r>
              <a:rPr lang="zh-CN" altLang="en-US" sz="2400">
                <a:latin typeface="Times New Roman" panose="02020603050405020304" pitchFamily="18" charset="0"/>
              </a:rPr>
              <a:t>　 </a:t>
            </a:r>
            <a:r>
              <a:rPr lang="en-US" altLang="zh-CN" sz="2400">
                <a:latin typeface="Times New Roman" panose="02020603050405020304" pitchFamily="18" charset="0"/>
              </a:rPr>
              <a:t>- S</a:t>
            </a:r>
            <a:r>
              <a:rPr lang="en-US" altLang="zh-CN" sz="2400" baseline="-25000">
                <a:latin typeface="Times New Roman" panose="02020603050405020304" pitchFamily="18" charset="0"/>
              </a:rPr>
              <a:t>3</a:t>
            </a:r>
            <a:r>
              <a:rPr lang="zh-CN" altLang="en-US" sz="2400">
                <a:latin typeface="Times New Roman" panose="02020603050405020304" pitchFamily="18" charset="0"/>
              </a:rPr>
              <a:t>上的</a:t>
            </a:r>
            <a:r>
              <a:rPr lang="en-US" altLang="zh-CN" sz="2400">
                <a:latin typeface="Times New Roman" panose="02020603050405020304" pitchFamily="18" charset="0"/>
              </a:rPr>
              <a:t>CVV</a:t>
            </a:r>
            <a:r>
              <a:rPr lang="zh-CN" altLang="en-US" sz="2400">
                <a:latin typeface="Times New Roman" panose="02020603050405020304" pitchFamily="18" charset="0"/>
              </a:rPr>
              <a:t>更新为：</a:t>
            </a:r>
            <a:r>
              <a:rPr lang="en-US" altLang="zh-CN" sz="2400">
                <a:latin typeface="Times New Roman" panose="02020603050405020304" pitchFamily="18" charset="0"/>
              </a:rPr>
              <a:t>[1, 1, 3]</a:t>
            </a:r>
          </a:p>
          <a:p>
            <a:pPr lvl="1" eaLnBrk="1" hangingPunct="1"/>
            <a:r>
              <a:rPr lang="zh-CN" altLang="en-US" sz="2400">
                <a:latin typeface="Times New Roman" panose="02020603050405020304" pitchFamily="18" charset="0"/>
              </a:rPr>
              <a:t>网络故障修复后</a:t>
            </a:r>
          </a:p>
          <a:p>
            <a:pPr lvl="1" eaLnBrk="1" hangingPunct="1">
              <a:buFont typeface="Wingdings" pitchFamily="2" charset="2"/>
              <a:buNone/>
            </a:pPr>
            <a:r>
              <a:rPr lang="zh-CN" altLang="en-US" sz="2400">
                <a:latin typeface="Times New Roman" panose="02020603050405020304" pitchFamily="18" charset="0"/>
              </a:rPr>
              <a:t>　 </a:t>
            </a:r>
            <a:r>
              <a:rPr lang="en-US" altLang="zh-CN" sz="2400">
                <a:latin typeface="Times New Roman" panose="02020603050405020304" pitchFamily="18" charset="0"/>
              </a:rPr>
              <a:t>- S</a:t>
            </a:r>
            <a:r>
              <a:rPr lang="en-US" altLang="zh-CN" sz="2400" baseline="-25000">
                <a:latin typeface="Times New Roman" panose="02020603050405020304" pitchFamily="18" charset="0"/>
              </a:rPr>
              <a:t>1</a:t>
            </a:r>
            <a:r>
              <a:rPr lang="zh-CN" altLang="en-US" sz="2400">
                <a:latin typeface="Times New Roman" panose="02020603050405020304" pitchFamily="18" charset="0"/>
              </a:rPr>
              <a:t>和</a:t>
            </a:r>
            <a:r>
              <a:rPr lang="en-US" altLang="zh-CN" sz="2400">
                <a:latin typeface="Times New Roman" panose="02020603050405020304" pitchFamily="18" charset="0"/>
              </a:rPr>
              <a:t>S</a:t>
            </a:r>
            <a:r>
              <a:rPr lang="en-US" altLang="zh-CN" sz="2400" baseline="-25000">
                <a:latin typeface="Times New Roman" panose="02020603050405020304" pitchFamily="18" charset="0"/>
              </a:rPr>
              <a:t>2</a:t>
            </a:r>
            <a:r>
              <a:rPr lang="zh-CN" altLang="en-US" sz="2400">
                <a:latin typeface="Times New Roman" panose="02020603050405020304" pitchFamily="18" charset="0"/>
              </a:rPr>
              <a:t>上的</a:t>
            </a:r>
            <a:r>
              <a:rPr lang="en-US" altLang="zh-CN" sz="2400">
                <a:latin typeface="Times New Roman" panose="02020603050405020304" pitchFamily="18" charset="0"/>
              </a:rPr>
              <a:t>CVV</a:t>
            </a:r>
            <a:r>
              <a:rPr lang="zh-CN" altLang="en-US" sz="2400">
                <a:latin typeface="Times New Roman" panose="02020603050405020304" pitchFamily="18" charset="0"/>
              </a:rPr>
              <a:t>为</a:t>
            </a:r>
            <a:r>
              <a:rPr lang="en-US" altLang="zh-CN" sz="2400">
                <a:latin typeface="Times New Roman" panose="02020603050405020304" pitchFamily="18" charset="0"/>
              </a:rPr>
              <a:t>[2, 2, 1]</a:t>
            </a:r>
            <a:r>
              <a:rPr lang="zh-CN" altLang="en-US" sz="2400">
                <a:latin typeface="Times New Roman" panose="02020603050405020304" pitchFamily="18" charset="0"/>
              </a:rPr>
              <a:t>，</a:t>
            </a:r>
            <a:r>
              <a:rPr lang="en-US" altLang="zh-CN" sz="2400">
                <a:latin typeface="Times New Roman" panose="02020603050405020304" pitchFamily="18" charset="0"/>
              </a:rPr>
              <a:t>S</a:t>
            </a:r>
            <a:r>
              <a:rPr lang="en-US" altLang="zh-CN" sz="2400" baseline="-25000">
                <a:latin typeface="Times New Roman" panose="02020603050405020304" pitchFamily="18" charset="0"/>
              </a:rPr>
              <a:t>3</a:t>
            </a:r>
            <a:r>
              <a:rPr lang="zh-CN" altLang="en-US" sz="2400">
                <a:latin typeface="Times New Roman" panose="02020603050405020304" pitchFamily="18" charset="0"/>
              </a:rPr>
              <a:t>上的</a:t>
            </a:r>
            <a:r>
              <a:rPr lang="en-US" altLang="zh-CN" sz="2400">
                <a:latin typeface="Times New Roman" panose="02020603050405020304" pitchFamily="18" charset="0"/>
              </a:rPr>
              <a:t>CVV</a:t>
            </a:r>
            <a:r>
              <a:rPr lang="zh-CN" altLang="en-US" sz="2400">
                <a:latin typeface="Times New Roman" panose="02020603050405020304" pitchFamily="18" charset="0"/>
              </a:rPr>
              <a:t>为</a:t>
            </a:r>
            <a:r>
              <a:rPr lang="en-US" altLang="zh-CN" sz="2400">
                <a:latin typeface="Times New Roman" panose="02020603050405020304" pitchFamily="18" charset="0"/>
              </a:rPr>
              <a:t>[1, 1, 3]</a:t>
            </a:r>
          </a:p>
          <a:p>
            <a:pPr lvl="1" eaLnBrk="1" hangingPunct="1">
              <a:buFont typeface="Wingdings" pitchFamily="2" charset="2"/>
              <a:buNone/>
            </a:pPr>
            <a:r>
              <a:rPr lang="zh-CN" altLang="en-US" sz="2400">
                <a:latin typeface="Times New Roman" panose="02020603050405020304" pitchFamily="18" charset="0"/>
              </a:rPr>
              <a:t>　 </a:t>
            </a:r>
            <a:r>
              <a:rPr lang="en-US" altLang="zh-CN" sz="2400">
                <a:latin typeface="Times New Roman" panose="02020603050405020304" pitchFamily="18" charset="0"/>
              </a:rPr>
              <a:t>- </a:t>
            </a:r>
            <a:r>
              <a:rPr lang="zh-CN" altLang="en-US" sz="2400">
                <a:latin typeface="Times New Roman" panose="02020603050405020304" pitchFamily="18" charset="0"/>
              </a:rPr>
              <a:t>存在冲突，需手工干预</a:t>
            </a:r>
          </a:p>
          <a:p>
            <a:pPr lvl="1" eaLnBrk="1" hangingPunct="1">
              <a:buFont typeface="Wingdings" pitchFamily="2" charset="2"/>
              <a:buNone/>
            </a:pPr>
            <a:endParaRPr lang="en-US" altLang="zh-CN" sz="2400">
              <a:latin typeface="Times New Roman" panose="02020603050405020304" pitchFamily="18" charset="0"/>
            </a:endParaRPr>
          </a:p>
          <a:p>
            <a:pPr lvl="1" eaLnBrk="1" hangingPunct="1">
              <a:buFont typeface="Wingdings" pitchFamily="2" charset="2"/>
              <a:buNone/>
            </a:pPr>
            <a:endParaRPr lang="en-US" altLang="zh-CN" sz="2400">
              <a:latin typeface="Times New Roman" panose="02020603050405020304" pitchFamily="18" charset="0"/>
            </a:endParaRPr>
          </a:p>
          <a:p>
            <a:pPr lvl="1" eaLnBrk="1" hangingPunct="1">
              <a:buFont typeface="Wingdings" pitchFamily="2" charset="2"/>
              <a:buNone/>
            </a:pPr>
            <a:endParaRPr lang="en-US" altLang="zh-CN" sz="2400">
              <a:latin typeface="Times New Roman" panose="02020603050405020304" pitchFamily="18" charset="0"/>
            </a:endParaRPr>
          </a:p>
        </p:txBody>
      </p:sp>
      <p:pic>
        <p:nvPicPr>
          <p:cNvPr id="2" name="Picture 5">
            <a:extLst>
              <a:ext uri="{FF2B5EF4-FFF2-40B4-BE49-F238E27FC236}">
                <a16:creationId xmlns:a16="http://schemas.microsoft.com/office/drawing/2014/main" id="{44465A6B-12E0-C7DD-EBB4-9A14BBA05C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9670" y="123469"/>
            <a:ext cx="1944836" cy="1543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a:extLst>
              <a:ext uri="{FF2B5EF4-FFF2-40B4-BE49-F238E27FC236}">
                <a16:creationId xmlns:a16="http://schemas.microsoft.com/office/drawing/2014/main" id="{DEEBCEAF-55D1-7E25-302E-961009C5AB74}"/>
              </a:ext>
            </a:extLst>
          </p:cNvPr>
          <p:cNvSpPr>
            <a:spLocks noGrp="1" noChangeArrowheads="1"/>
          </p:cNvSpPr>
          <p:nvPr>
            <p:ph type="title"/>
          </p:nvPr>
        </p:nvSpPr>
        <p:spPr>
          <a:xfrm>
            <a:off x="1042988" y="836613"/>
            <a:ext cx="6769100" cy="895350"/>
          </a:xfrm>
        </p:spPr>
        <p:txBody>
          <a:bodyPr/>
          <a:lstStyle/>
          <a:p>
            <a:pPr eaLnBrk="1" hangingPunct="1"/>
            <a:r>
              <a:rPr kumimoji="1" lang="zh-CN" altLang="en-US" b="1">
                <a:latin typeface="华文新魏" panose="02010800040101010101" pitchFamily="2" charset="-122"/>
              </a:rPr>
              <a:t>小结</a:t>
            </a:r>
          </a:p>
        </p:txBody>
      </p:sp>
      <p:sp>
        <p:nvSpPr>
          <p:cNvPr id="87042" name="Rectangle 3">
            <a:extLst>
              <a:ext uri="{FF2B5EF4-FFF2-40B4-BE49-F238E27FC236}">
                <a16:creationId xmlns:a16="http://schemas.microsoft.com/office/drawing/2014/main" id="{B8DB256F-ABBD-927E-BEFF-4EC9C50C6597}"/>
              </a:ext>
            </a:extLst>
          </p:cNvPr>
          <p:cNvSpPr>
            <a:spLocks noGrp="1" noChangeArrowheads="1"/>
          </p:cNvSpPr>
          <p:nvPr>
            <p:ph type="body" idx="1"/>
          </p:nvPr>
        </p:nvSpPr>
        <p:spPr>
          <a:xfrm>
            <a:off x="684213" y="1916113"/>
            <a:ext cx="7991475" cy="4708525"/>
          </a:xfrm>
          <a:noFill/>
        </p:spPr>
        <p:txBody>
          <a:bodyPr/>
          <a:lstStyle/>
          <a:p>
            <a:pPr eaLnBrk="1" hangingPunct="1"/>
            <a:r>
              <a:rPr kumimoji="1" lang="zh-CN" altLang="en-US" sz="2800" b="1">
                <a:latin typeface="Times New Roman" panose="02020603050405020304" pitchFamily="18" charset="0"/>
              </a:rPr>
              <a:t>分布式系统的复制</a:t>
            </a:r>
          </a:p>
          <a:p>
            <a:pPr lvl="1" eaLnBrk="1" hangingPunct="1"/>
            <a:r>
              <a:rPr lang="zh-CN" altLang="en-US" sz="2400">
                <a:latin typeface="Times New Roman" panose="02020603050405020304" pitchFamily="18" charset="0"/>
              </a:rPr>
              <a:t>增强性能、提高可用性和容错能力</a:t>
            </a:r>
          </a:p>
          <a:p>
            <a:pPr eaLnBrk="1" hangingPunct="1"/>
            <a:r>
              <a:rPr kumimoji="1" lang="zh-CN" altLang="en-US" sz="2800" b="1">
                <a:latin typeface="Times New Roman" panose="02020603050405020304" pitchFamily="18" charset="0"/>
              </a:rPr>
              <a:t>容错服务</a:t>
            </a:r>
          </a:p>
          <a:p>
            <a:pPr lvl="1" eaLnBrk="1" hangingPunct="1"/>
            <a:r>
              <a:rPr lang="zh-CN" altLang="en-US" sz="2400">
                <a:latin typeface="Times New Roman" panose="02020603050405020304" pitchFamily="18" charset="0"/>
              </a:rPr>
              <a:t>主备份复制</a:t>
            </a:r>
          </a:p>
          <a:p>
            <a:pPr lvl="1" eaLnBrk="1" hangingPunct="1"/>
            <a:r>
              <a:rPr lang="zh-CN" altLang="en-US" sz="2400">
                <a:latin typeface="Times New Roman" panose="02020603050405020304" pitchFamily="18" charset="0"/>
              </a:rPr>
              <a:t>主动复制</a:t>
            </a:r>
            <a:endParaRPr lang="en-US" altLang="zh-CN" sz="2400">
              <a:latin typeface="Times New Roman" panose="02020603050405020304" pitchFamily="18" charset="0"/>
            </a:endParaRPr>
          </a:p>
          <a:p>
            <a:pPr eaLnBrk="1" hangingPunct="1"/>
            <a:r>
              <a:rPr kumimoji="1" lang="zh-CN" altLang="en-US" sz="2800" b="1">
                <a:latin typeface="Times New Roman" panose="02020603050405020304" pitchFamily="18" charset="0"/>
              </a:rPr>
              <a:t>高可用服务</a:t>
            </a:r>
          </a:p>
          <a:p>
            <a:pPr lvl="1" eaLnBrk="1" hangingPunct="1"/>
            <a:r>
              <a:rPr lang="en-US" altLang="zh-CN" sz="2400">
                <a:latin typeface="Times New Roman" panose="02020603050405020304" pitchFamily="18" charset="0"/>
              </a:rPr>
              <a:t>gossip</a:t>
            </a:r>
          </a:p>
          <a:p>
            <a:pPr lvl="1" eaLnBrk="1" hangingPunct="1"/>
            <a:r>
              <a:rPr lang="en-US" altLang="zh-CN" sz="2400">
                <a:latin typeface="Times New Roman" panose="02020603050405020304" pitchFamily="18" charset="0"/>
              </a:rPr>
              <a:t>bayou</a:t>
            </a:r>
          </a:p>
          <a:p>
            <a:pPr lvl="1" eaLnBrk="1" hangingPunct="1"/>
            <a:r>
              <a:rPr lang="en-US" altLang="zh-CN" sz="2400">
                <a:latin typeface="Times New Roman" panose="02020603050405020304" pitchFamily="18" charset="0"/>
              </a:rPr>
              <a:t>coda</a:t>
            </a:r>
          </a:p>
          <a:p>
            <a:pPr eaLnBrk="1" hangingPunct="1"/>
            <a:endParaRPr lang="zh-CN" altLang="en-US">
              <a:latin typeface="Times New Roman" panose="02020603050405020304" pitchFamily="18" charset="0"/>
            </a:endParaRPr>
          </a:p>
          <a:p>
            <a:pPr lvl="1" eaLnBrk="1" hangingPunct="1"/>
            <a:endParaRPr lang="en-US" altLang="zh-CN" sz="2400">
              <a:latin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3DF08650-BAF4-F15B-6D15-8D3E22E626F2}"/>
              </a:ext>
            </a:extLst>
          </p:cNvPr>
          <p:cNvSpPr>
            <a:spLocks noGrp="1" noChangeArrowheads="1"/>
          </p:cNvSpPr>
          <p:nvPr>
            <p:ph type="title"/>
          </p:nvPr>
        </p:nvSpPr>
        <p:spPr>
          <a:xfrm>
            <a:off x="1042988" y="836613"/>
            <a:ext cx="6769100" cy="895350"/>
          </a:xfrm>
        </p:spPr>
        <p:txBody>
          <a:bodyPr/>
          <a:lstStyle/>
          <a:p>
            <a:pPr eaLnBrk="1" hangingPunct="1"/>
            <a:r>
              <a:rPr kumimoji="1" lang="zh-CN" altLang="en-US" b="1">
                <a:latin typeface="华文新魏" panose="02010800040101010101" pitchFamily="2" charset="-122"/>
              </a:rPr>
              <a:t>系统模型</a:t>
            </a:r>
          </a:p>
        </p:txBody>
      </p:sp>
      <p:sp>
        <p:nvSpPr>
          <p:cNvPr id="22530" name="Rectangle 3">
            <a:extLst>
              <a:ext uri="{FF2B5EF4-FFF2-40B4-BE49-F238E27FC236}">
                <a16:creationId xmlns:a16="http://schemas.microsoft.com/office/drawing/2014/main" id="{436532AE-7263-481B-CEB1-53782E4603C0}"/>
              </a:ext>
            </a:extLst>
          </p:cNvPr>
          <p:cNvSpPr>
            <a:spLocks noGrp="1" noChangeArrowheads="1"/>
          </p:cNvSpPr>
          <p:nvPr>
            <p:ph type="body" idx="1"/>
          </p:nvPr>
        </p:nvSpPr>
        <p:spPr>
          <a:xfrm>
            <a:off x="684213" y="1773238"/>
            <a:ext cx="8064251" cy="4752975"/>
          </a:xfrm>
        </p:spPr>
        <p:txBody>
          <a:bodyPr>
            <a:noAutofit/>
          </a:bodyPr>
          <a:lstStyle/>
          <a:p>
            <a:pPr marL="0" indent="0" eaLnBrk="1" hangingPunct="1">
              <a:buFont typeface="Wingdings" pitchFamily="2" charset="2"/>
              <a:buNone/>
            </a:pPr>
            <a:r>
              <a:rPr kumimoji="1" lang="zh-CN" altLang="en-US" sz="2800" b="1" dirty="0">
                <a:latin typeface="Times New Roman" panose="02020603050405020304" pitchFamily="18" charset="0"/>
              </a:rPr>
              <a:t>副本对象的操作</a:t>
            </a:r>
          </a:p>
          <a:p>
            <a:pPr marL="0" indent="0" eaLnBrk="1" hangingPunct="1">
              <a:buFont typeface="Tahoma" panose="020B0604030504040204" pitchFamily="34" charset="0"/>
              <a:buAutoNum type="arabicPeriod"/>
            </a:pPr>
            <a:r>
              <a:rPr lang="zh-CN" altLang="en-US" sz="2800" dirty="0">
                <a:latin typeface="Times New Roman" panose="02020603050405020304" pitchFamily="18" charset="0"/>
              </a:rPr>
              <a:t> 请求：前端将请求发送至一个或多个副本管理器</a:t>
            </a:r>
          </a:p>
          <a:p>
            <a:pPr marL="0" indent="0" eaLnBrk="1" hangingPunct="1">
              <a:buFont typeface="Tahoma" panose="020B0604030504040204" pitchFamily="34" charset="0"/>
              <a:buAutoNum type="arabicPeriod"/>
            </a:pPr>
            <a:r>
              <a:rPr lang="zh-CN" altLang="en-US" sz="2800" dirty="0">
                <a:latin typeface="Times New Roman" panose="02020603050405020304" pitchFamily="18" charset="0"/>
              </a:rPr>
              <a:t> 协调：保证执行的一致性</a:t>
            </a:r>
          </a:p>
          <a:p>
            <a:pPr marL="914400" lvl="1" indent="-457200" eaLnBrk="1" hangingPunct="1"/>
            <a:r>
              <a:rPr lang="zh-CN" altLang="en-US" sz="2400" dirty="0">
                <a:latin typeface="Times New Roman" panose="02020603050405020304" pitchFamily="18" charset="0"/>
              </a:rPr>
              <a:t>是否执行请求达成一致</a:t>
            </a:r>
            <a:endParaRPr lang="en-US" altLang="zh-CN" sz="2400" dirty="0">
              <a:latin typeface="Times New Roman" panose="02020603050405020304" pitchFamily="18" charset="0"/>
            </a:endParaRPr>
          </a:p>
          <a:p>
            <a:pPr marL="914400" lvl="1" indent="-457200" eaLnBrk="1" hangingPunct="1"/>
            <a:r>
              <a:rPr lang="zh-CN" altLang="en-US" sz="2400" dirty="0">
                <a:latin typeface="Times New Roman" panose="02020603050405020304" pitchFamily="18" charset="0"/>
              </a:rPr>
              <a:t>确定该请求相对于其他请求的</a:t>
            </a:r>
            <a:r>
              <a:rPr lang="zh-CN" altLang="en-US" sz="2400" dirty="0">
                <a:solidFill>
                  <a:srgbClr val="FF0000"/>
                </a:solidFill>
                <a:latin typeface="Times New Roman" panose="02020603050405020304" pitchFamily="18" charset="0"/>
              </a:rPr>
              <a:t>顺序</a:t>
            </a:r>
            <a:r>
              <a:rPr lang="zh-CN" altLang="en-US" sz="2400" dirty="0">
                <a:latin typeface="Times New Roman" panose="02020603050405020304" pitchFamily="18" charset="0"/>
              </a:rPr>
              <a:t>（如</a:t>
            </a:r>
            <a:r>
              <a:rPr lang="en-US" altLang="zh-CN" sz="2400" dirty="0">
                <a:latin typeface="Times New Roman" panose="02020603050405020304" pitchFamily="18" charset="0"/>
              </a:rPr>
              <a:t>FIFO</a:t>
            </a:r>
            <a:r>
              <a:rPr lang="zh-CN" altLang="en-US" sz="2400" dirty="0">
                <a:latin typeface="Times New Roman" panose="02020603050405020304" pitchFamily="18" charset="0"/>
              </a:rPr>
              <a:t>、因果、全序）</a:t>
            </a:r>
          </a:p>
          <a:p>
            <a:pPr marL="0" indent="0" eaLnBrk="1" hangingPunct="1">
              <a:buFont typeface="Tahoma" panose="020B0604030504040204" pitchFamily="34" charset="0"/>
              <a:buAutoNum type="arabicPeriod"/>
            </a:pPr>
            <a:r>
              <a:rPr lang="zh-CN" altLang="en-US" sz="2800" dirty="0">
                <a:latin typeface="Times New Roman" panose="02020603050405020304" pitchFamily="18" charset="0"/>
              </a:rPr>
              <a:t> 执行：副本管理器执行请求，执行效果可去除</a:t>
            </a:r>
          </a:p>
          <a:p>
            <a:pPr marL="0" indent="0" eaLnBrk="1" hangingPunct="1">
              <a:buFont typeface="Tahoma" panose="020B0604030504040204" pitchFamily="34" charset="0"/>
              <a:buAutoNum type="arabicPeriod"/>
            </a:pPr>
            <a:r>
              <a:rPr lang="zh-CN" altLang="en-US" sz="2800" dirty="0">
                <a:latin typeface="Times New Roman" panose="02020603050405020304" pitchFamily="18" charset="0"/>
              </a:rPr>
              <a:t> 协定：就提交请求的执行结果达成一致，可共</a:t>
            </a:r>
            <a:endParaRPr lang="en-US" altLang="zh-CN" sz="2800" dirty="0">
              <a:latin typeface="Times New Roman" panose="02020603050405020304" pitchFamily="18" charset="0"/>
            </a:endParaRPr>
          </a:p>
          <a:p>
            <a:pPr marL="0" indent="0" eaLnBrk="1" hangingPunct="1">
              <a:buNone/>
            </a:pPr>
            <a:r>
              <a:rPr lang="zh-CN" altLang="en-US" sz="2800" dirty="0">
                <a:latin typeface="Times New Roman" panose="02020603050405020304" pitchFamily="18" charset="0"/>
              </a:rPr>
              <a:t>              同决定执行或放弃</a:t>
            </a:r>
            <a:endParaRPr lang="en-US" altLang="zh-CN" sz="2800" dirty="0">
              <a:latin typeface="Times New Roman" panose="02020603050405020304" pitchFamily="18" charset="0"/>
            </a:endParaRPr>
          </a:p>
          <a:p>
            <a:pPr marL="0" indent="0" eaLnBrk="1" hangingPunct="1">
              <a:buFont typeface="+mj-lt"/>
              <a:buAutoNum type="arabicPeriod" startAt="5"/>
            </a:pPr>
            <a:r>
              <a:rPr lang="zh-CN" altLang="en-US" sz="2800" dirty="0">
                <a:latin typeface="Times New Roman" panose="02020603050405020304" pitchFamily="18" charset="0"/>
              </a:rPr>
              <a:t>响应：一个或多个副本管理器响应前端</a:t>
            </a:r>
          </a:p>
        </p:txBody>
      </p:sp>
      <p:sp>
        <p:nvSpPr>
          <p:cNvPr id="2" name="文本框 2">
            <a:extLst>
              <a:ext uri="{FF2B5EF4-FFF2-40B4-BE49-F238E27FC236}">
                <a16:creationId xmlns:a16="http://schemas.microsoft.com/office/drawing/2014/main" id="{DA23AC39-2B80-EDBA-CE5D-DC800543DE04}"/>
              </a:ext>
            </a:extLst>
          </p:cNvPr>
          <p:cNvSpPr txBox="1">
            <a:spLocks noChangeArrowheads="1"/>
          </p:cNvSpPr>
          <p:nvPr/>
        </p:nvSpPr>
        <p:spPr bwMode="auto">
          <a:xfrm>
            <a:off x="3131840" y="56404"/>
            <a:ext cx="5940152" cy="1690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10000"/>
              </a:lnSpc>
              <a:spcBef>
                <a:spcPct val="0"/>
              </a:spcBef>
              <a:buClrTx/>
              <a:buSzTx/>
              <a:buFontTx/>
              <a:buNone/>
            </a:pPr>
            <a:r>
              <a:rPr lang="en-US" altLang="zh-CN" sz="1600" dirty="0"/>
              <a:t>FIFO</a:t>
            </a:r>
            <a:r>
              <a:rPr lang="zh-CN" altLang="en-US" sz="1600" dirty="0"/>
              <a:t>：</a:t>
            </a:r>
            <a:r>
              <a:rPr lang="zh-CN" altLang="en-US" sz="1600" b="0" dirty="0"/>
              <a:t>如果前端发送请求</a:t>
            </a:r>
            <a:r>
              <a:rPr lang="en-US" altLang="zh-CN" sz="1600" b="0" dirty="0"/>
              <a:t>r</a:t>
            </a:r>
            <a:r>
              <a:rPr lang="zh-CN" altLang="en-US" sz="1600" b="0" dirty="0"/>
              <a:t>，然后发送请求</a:t>
            </a:r>
            <a:r>
              <a:rPr lang="en-US" altLang="zh-CN" sz="1600" b="0" dirty="0"/>
              <a:t>r’</a:t>
            </a:r>
            <a:r>
              <a:rPr lang="zh-CN" altLang="en-US" sz="1600" b="0" dirty="0"/>
              <a:t>，那么</a:t>
            </a:r>
            <a:r>
              <a:rPr lang="zh-CN" altLang="en-US" sz="1600" b="0" dirty="0">
                <a:solidFill>
                  <a:srgbClr val="FF0000"/>
                </a:solidFill>
              </a:rPr>
              <a:t>任何</a:t>
            </a:r>
            <a:r>
              <a:rPr lang="zh-CN" altLang="en-US" sz="1600" b="0" dirty="0"/>
              <a:t>正确的处理了</a:t>
            </a:r>
            <a:r>
              <a:rPr lang="en-US" altLang="zh-CN" sz="1600" b="0" dirty="0"/>
              <a:t>r’</a:t>
            </a:r>
            <a:r>
              <a:rPr lang="zh-CN" altLang="en-US" sz="1600" b="0" dirty="0"/>
              <a:t>的副本管理器，在处理</a:t>
            </a:r>
            <a:r>
              <a:rPr lang="en-US" altLang="zh-CN" sz="1600" b="0" dirty="0"/>
              <a:t>r’</a:t>
            </a:r>
            <a:r>
              <a:rPr lang="zh-CN" altLang="en-US" sz="1600" b="0" dirty="0"/>
              <a:t>之前处理</a:t>
            </a:r>
            <a:r>
              <a:rPr lang="en-US" altLang="zh-CN" sz="1600" b="0" dirty="0"/>
              <a:t>r</a:t>
            </a:r>
            <a:r>
              <a:rPr lang="zh-CN" altLang="en-US" sz="1600" b="0" dirty="0"/>
              <a:t>。</a:t>
            </a:r>
            <a:endParaRPr lang="en-US" altLang="zh-CN" sz="1600" b="0" dirty="0"/>
          </a:p>
          <a:p>
            <a:pPr>
              <a:lnSpc>
                <a:spcPct val="110000"/>
              </a:lnSpc>
              <a:spcBef>
                <a:spcPct val="0"/>
              </a:spcBef>
              <a:buClrTx/>
              <a:buSzTx/>
              <a:buNone/>
            </a:pPr>
            <a:r>
              <a:rPr lang="zh-CN" altLang="en-US" sz="1600" dirty="0"/>
              <a:t>因果序：</a:t>
            </a:r>
            <a:r>
              <a:rPr lang="zh-CN" altLang="en-US" sz="1600" b="0" dirty="0"/>
              <a:t>如果请求</a:t>
            </a:r>
            <a:r>
              <a:rPr lang="en-US" altLang="zh-CN" sz="1600" b="0" dirty="0"/>
              <a:t>r</a:t>
            </a:r>
            <a:r>
              <a:rPr lang="zh-CN" altLang="en-US" sz="1600" b="0" dirty="0"/>
              <a:t>在请求</a:t>
            </a:r>
            <a:r>
              <a:rPr lang="en-US" altLang="zh-CN" sz="1600" b="0" dirty="0"/>
              <a:t>r’</a:t>
            </a:r>
            <a:r>
              <a:rPr lang="zh-CN" altLang="en-US" sz="1600" b="0" dirty="0"/>
              <a:t>发送之前发生（</a:t>
            </a:r>
            <a:r>
              <a:rPr lang="en-US" altLang="zh-CN" sz="1600" b="0" dirty="0"/>
              <a:t>happen-before</a:t>
            </a:r>
            <a:r>
              <a:rPr lang="zh-CN" altLang="en-US" sz="1600" b="0" dirty="0"/>
              <a:t>），那么</a:t>
            </a:r>
            <a:r>
              <a:rPr lang="zh-CN" altLang="en-US" sz="1600" b="0" dirty="0">
                <a:solidFill>
                  <a:srgbClr val="FF0000"/>
                </a:solidFill>
              </a:rPr>
              <a:t>任何</a:t>
            </a:r>
            <a:r>
              <a:rPr lang="zh-CN" altLang="en-US" sz="1600" b="0" dirty="0"/>
              <a:t>正确的处理了</a:t>
            </a:r>
            <a:r>
              <a:rPr lang="en-US" altLang="zh-CN" sz="1600" b="0" dirty="0"/>
              <a:t>r’</a:t>
            </a:r>
            <a:r>
              <a:rPr lang="zh-CN" altLang="en-US" sz="1600" b="0" dirty="0"/>
              <a:t>的副本管理器，在处理</a:t>
            </a:r>
            <a:r>
              <a:rPr lang="en-US" altLang="zh-CN" sz="1600" b="0" dirty="0"/>
              <a:t>r’</a:t>
            </a:r>
            <a:r>
              <a:rPr lang="zh-CN" altLang="en-US" sz="1600" b="0" dirty="0"/>
              <a:t>之前处理</a:t>
            </a:r>
            <a:r>
              <a:rPr lang="en-US" altLang="zh-CN" sz="1600" b="0" dirty="0"/>
              <a:t>r</a:t>
            </a:r>
            <a:r>
              <a:rPr lang="zh-CN" altLang="en-US" sz="1600" b="0" dirty="0"/>
              <a:t>。</a:t>
            </a:r>
            <a:endParaRPr lang="en-US" altLang="zh-CN" sz="1600" b="0" dirty="0"/>
          </a:p>
          <a:p>
            <a:pPr>
              <a:lnSpc>
                <a:spcPct val="110000"/>
              </a:lnSpc>
              <a:spcBef>
                <a:spcPct val="0"/>
              </a:spcBef>
              <a:buClrTx/>
              <a:buSzTx/>
              <a:buNone/>
            </a:pPr>
            <a:r>
              <a:rPr lang="zh-CN" altLang="en-US" sz="1600" dirty="0"/>
              <a:t>全序：</a:t>
            </a:r>
            <a:r>
              <a:rPr lang="zh-CN" altLang="en-US" sz="1600" b="0" dirty="0"/>
              <a:t>如果一个正确的副本管理器在处理请求</a:t>
            </a:r>
            <a:r>
              <a:rPr lang="en-US" altLang="zh-CN" sz="1600" b="0" dirty="0"/>
              <a:t>r’</a:t>
            </a:r>
            <a:r>
              <a:rPr lang="zh-CN" altLang="en-US" sz="1600" b="0" dirty="0"/>
              <a:t>之前处理请求</a:t>
            </a:r>
            <a:r>
              <a:rPr lang="en-US" altLang="zh-CN" sz="1600" b="0" dirty="0"/>
              <a:t>r</a:t>
            </a:r>
            <a:r>
              <a:rPr lang="zh-CN" altLang="en-US" sz="1600" b="0" dirty="0"/>
              <a:t>，那么</a:t>
            </a:r>
            <a:r>
              <a:rPr lang="zh-CN" altLang="en-US" sz="1600" b="0" dirty="0">
                <a:solidFill>
                  <a:srgbClr val="FF0000"/>
                </a:solidFill>
              </a:rPr>
              <a:t>任何</a:t>
            </a:r>
            <a:r>
              <a:rPr lang="zh-CN" altLang="en-US" sz="1600" b="0" dirty="0"/>
              <a:t>正确的副本管理器在处理</a:t>
            </a:r>
            <a:r>
              <a:rPr lang="en-US" altLang="zh-CN" sz="1600" b="0" dirty="0"/>
              <a:t>r’</a:t>
            </a:r>
            <a:r>
              <a:rPr lang="zh-CN" altLang="en-US" sz="1600" b="0" dirty="0"/>
              <a:t>之前处理</a:t>
            </a:r>
            <a:r>
              <a:rPr lang="en-US" altLang="zh-CN" sz="1600" b="0" dirty="0"/>
              <a:t>r</a:t>
            </a:r>
            <a:r>
              <a:rPr lang="zh-CN" altLang="en-US" sz="1600" b="0" dirty="0"/>
              <a:t>。</a:t>
            </a:r>
            <a:endParaRPr lang="en-US" altLang="zh-CN"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F7C2DCFE-904F-5036-3545-5339AF340C0C}"/>
              </a:ext>
            </a:extLst>
          </p:cNvPr>
          <p:cNvSpPr>
            <a:spLocks noGrp="1" noChangeArrowheads="1"/>
          </p:cNvSpPr>
          <p:nvPr>
            <p:ph type="title"/>
          </p:nvPr>
        </p:nvSpPr>
        <p:spPr>
          <a:xfrm>
            <a:off x="1042988" y="836613"/>
            <a:ext cx="6769100" cy="895350"/>
          </a:xfrm>
        </p:spPr>
        <p:txBody>
          <a:bodyPr/>
          <a:lstStyle/>
          <a:p>
            <a:pPr eaLnBrk="1" hangingPunct="1"/>
            <a:r>
              <a:rPr kumimoji="1" lang="zh-CN" altLang="en-US" b="1">
                <a:latin typeface="华文新魏" panose="02010800040101010101" pitchFamily="2" charset="-122"/>
              </a:rPr>
              <a:t>第</a:t>
            </a:r>
            <a:r>
              <a:rPr kumimoji="1" lang="en-US" altLang="zh-CN" b="1">
                <a:latin typeface="华文新魏" panose="02010800040101010101" pitchFamily="2" charset="-122"/>
              </a:rPr>
              <a:t>6</a:t>
            </a:r>
            <a:r>
              <a:rPr kumimoji="1" lang="zh-CN" altLang="en-US" b="1">
                <a:latin typeface="华文新魏" panose="02010800040101010101" pitchFamily="2" charset="-122"/>
              </a:rPr>
              <a:t>章 复制</a:t>
            </a:r>
          </a:p>
        </p:txBody>
      </p:sp>
      <p:sp>
        <p:nvSpPr>
          <p:cNvPr id="23554" name="Rectangle 3">
            <a:extLst>
              <a:ext uri="{FF2B5EF4-FFF2-40B4-BE49-F238E27FC236}">
                <a16:creationId xmlns:a16="http://schemas.microsoft.com/office/drawing/2014/main" id="{F514FEED-4FF3-EA4A-A448-591B87C9DDDA}"/>
              </a:ext>
            </a:extLst>
          </p:cNvPr>
          <p:cNvSpPr>
            <a:spLocks noGrp="1" noChangeArrowheads="1"/>
          </p:cNvSpPr>
          <p:nvPr>
            <p:ph type="body" idx="1"/>
          </p:nvPr>
        </p:nvSpPr>
        <p:spPr>
          <a:xfrm>
            <a:off x="971550" y="1916113"/>
            <a:ext cx="7416800" cy="3960812"/>
          </a:xfrm>
        </p:spPr>
        <p:txBody>
          <a:bodyPr/>
          <a:lstStyle/>
          <a:p>
            <a:pPr eaLnBrk="1" hangingPunct="1">
              <a:buClr>
                <a:srgbClr val="000099"/>
              </a:buClr>
            </a:pPr>
            <a:r>
              <a:rPr kumimoji="1" lang="zh-CN" altLang="en-US" b="1">
                <a:solidFill>
                  <a:srgbClr val="003399"/>
                </a:solidFill>
                <a:latin typeface="Times New Roman" panose="02020603050405020304" pitchFamily="18" charset="0"/>
              </a:rPr>
              <a:t>简介</a:t>
            </a:r>
            <a:r>
              <a:rPr lang="zh-CN" altLang="en-US"/>
              <a:t> </a:t>
            </a:r>
          </a:p>
          <a:p>
            <a:pPr eaLnBrk="1" hangingPunct="1">
              <a:lnSpc>
                <a:spcPct val="120000"/>
              </a:lnSpc>
              <a:buClr>
                <a:srgbClr val="000099"/>
              </a:buClr>
            </a:pPr>
            <a:r>
              <a:rPr kumimoji="1" lang="zh-CN" altLang="en-US" b="1">
                <a:solidFill>
                  <a:srgbClr val="003399"/>
                </a:solidFill>
                <a:latin typeface="Times New Roman" panose="02020603050405020304" pitchFamily="18" charset="0"/>
              </a:rPr>
              <a:t>系统模型</a:t>
            </a:r>
          </a:p>
          <a:p>
            <a:pPr eaLnBrk="1" hangingPunct="1">
              <a:lnSpc>
                <a:spcPct val="120000"/>
              </a:lnSpc>
              <a:buClr>
                <a:srgbClr val="000099"/>
              </a:buClr>
            </a:pPr>
            <a:r>
              <a:rPr kumimoji="1" lang="zh-CN" altLang="en-US" b="1">
                <a:solidFill>
                  <a:srgbClr val="CC0000"/>
                </a:solidFill>
                <a:latin typeface="Times New Roman" panose="02020603050405020304" pitchFamily="18" charset="0"/>
              </a:rPr>
              <a:t>容错服务</a:t>
            </a:r>
            <a:endParaRPr kumimoji="1" lang="en-US" altLang="zh-CN" b="1">
              <a:solidFill>
                <a:srgbClr val="CC0000"/>
              </a:solidFill>
              <a:latin typeface="Times New Roman" panose="02020603050405020304" pitchFamily="18" charset="0"/>
            </a:endParaRPr>
          </a:p>
          <a:p>
            <a:pPr eaLnBrk="1" hangingPunct="1">
              <a:lnSpc>
                <a:spcPct val="120000"/>
              </a:lnSpc>
              <a:buClr>
                <a:srgbClr val="000099"/>
              </a:buClr>
            </a:pPr>
            <a:r>
              <a:rPr kumimoji="1" lang="zh-CN" altLang="en-US">
                <a:solidFill>
                  <a:srgbClr val="003399"/>
                </a:solidFill>
                <a:latin typeface="Times New Roman" panose="02020603050405020304" pitchFamily="18" charset="0"/>
              </a:rPr>
              <a:t>复制数据上的事务</a:t>
            </a:r>
            <a:endParaRPr kumimoji="1" lang="zh-CN" altLang="en-US" b="1">
              <a:solidFill>
                <a:srgbClr val="CC0000"/>
              </a:solidFill>
              <a:latin typeface="Times New Roman" panose="02020603050405020304" pitchFamily="18" charset="0"/>
            </a:endParaRPr>
          </a:p>
          <a:p>
            <a:pPr eaLnBrk="1" hangingPunct="1"/>
            <a:r>
              <a:rPr kumimoji="1" lang="zh-CN" altLang="en-US" b="1">
                <a:solidFill>
                  <a:srgbClr val="003399"/>
                </a:solidFill>
                <a:latin typeface="Times New Roman" panose="02020603050405020304" pitchFamily="18" charset="0"/>
              </a:rPr>
              <a:t>高可用服务的实例研究：</a:t>
            </a:r>
            <a:r>
              <a:rPr kumimoji="1" lang="en-US" altLang="zh-CN" b="1">
                <a:solidFill>
                  <a:srgbClr val="003399"/>
                </a:solidFill>
                <a:latin typeface="Times New Roman" panose="02020603050405020304" pitchFamily="18" charset="0"/>
              </a:rPr>
              <a:t>gossip</a:t>
            </a:r>
            <a:r>
              <a:rPr kumimoji="1" lang="zh-CN" altLang="en-US" b="1">
                <a:solidFill>
                  <a:srgbClr val="003399"/>
                </a:solidFill>
                <a:latin typeface="Times New Roman" panose="02020603050405020304" pitchFamily="18" charset="0"/>
              </a:rPr>
              <a:t>体系结构、</a:t>
            </a:r>
            <a:r>
              <a:rPr kumimoji="1" lang="en-US" altLang="zh-CN" b="1">
                <a:solidFill>
                  <a:srgbClr val="003399"/>
                </a:solidFill>
                <a:latin typeface="Times New Roman" panose="02020603050405020304" pitchFamily="18" charset="0"/>
              </a:rPr>
              <a:t>Bayou</a:t>
            </a:r>
            <a:r>
              <a:rPr kumimoji="1" lang="zh-CN" altLang="en-US" b="1">
                <a:solidFill>
                  <a:srgbClr val="003399"/>
                </a:solidFill>
                <a:latin typeface="Times New Roman" panose="02020603050405020304" pitchFamily="18" charset="0"/>
              </a:rPr>
              <a:t>和</a:t>
            </a:r>
            <a:r>
              <a:rPr kumimoji="1" lang="en-US" altLang="zh-CN" b="1">
                <a:solidFill>
                  <a:srgbClr val="003399"/>
                </a:solidFill>
                <a:latin typeface="Times New Roman" panose="02020603050405020304" pitchFamily="18" charset="0"/>
              </a:rPr>
              <a:t>Coda</a:t>
            </a:r>
          </a:p>
          <a:p>
            <a:pPr eaLnBrk="1" hangingPunct="1"/>
            <a:r>
              <a:rPr kumimoji="1" lang="zh-CN" altLang="en-US" b="1">
                <a:solidFill>
                  <a:srgbClr val="003399"/>
                </a:solidFill>
                <a:latin typeface="Times New Roman" panose="02020603050405020304" pitchFamily="18" charset="0"/>
              </a:rPr>
              <a:t>小结</a:t>
            </a:r>
          </a:p>
        </p:txBody>
      </p:sp>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华文新魏"/>
        <a:cs typeface=""/>
      </a:majorFont>
      <a:minorFont>
        <a:latin typeface="Tahoma"/>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stealth"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stealth"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28463</TotalTime>
  <Words>2954</Words>
  <Application>Microsoft Office PowerPoint</Application>
  <PresentationFormat>全屏显示(4:3)</PresentationFormat>
  <Paragraphs>658</Paragraphs>
  <Slides>72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72</vt:i4>
      </vt:variant>
    </vt:vector>
  </HeadingPairs>
  <TitlesOfParts>
    <vt:vector size="83" baseType="lpstr">
      <vt:lpstr>MS PGothic</vt:lpstr>
      <vt:lpstr>华文新魏</vt:lpstr>
      <vt:lpstr>宋体</vt:lpstr>
      <vt:lpstr>Arial</vt:lpstr>
      <vt:lpstr>Helvetica</vt:lpstr>
      <vt:lpstr>Tahoma</vt:lpstr>
      <vt:lpstr>Times</vt:lpstr>
      <vt:lpstr>Times New Roman</vt:lpstr>
      <vt:lpstr>Walbaum Heading</vt:lpstr>
      <vt:lpstr>Wingdings</vt:lpstr>
      <vt:lpstr>Blends</vt:lpstr>
      <vt:lpstr>第6章 复制</vt:lpstr>
      <vt:lpstr>第6章 复制</vt:lpstr>
      <vt:lpstr>简介</vt:lpstr>
      <vt:lpstr>简介</vt:lpstr>
      <vt:lpstr>第6章 复制</vt:lpstr>
      <vt:lpstr>系统模型</vt:lpstr>
      <vt:lpstr>系统模型</vt:lpstr>
      <vt:lpstr>系统模型</vt:lpstr>
      <vt:lpstr>第6章 复制</vt:lpstr>
      <vt:lpstr>容错服务</vt:lpstr>
      <vt:lpstr>容错服务</vt:lpstr>
      <vt:lpstr>容错服务</vt:lpstr>
      <vt:lpstr>容错服务</vt:lpstr>
      <vt:lpstr>线性化能力</vt:lpstr>
      <vt:lpstr>可线性化（翻译）</vt:lpstr>
      <vt:lpstr>顺序一致性</vt:lpstr>
      <vt:lpstr>顺序一致性（概念）</vt:lpstr>
      <vt:lpstr>线性化能力和顺序一致性(1)</vt:lpstr>
      <vt:lpstr>线性化能力和顺序一致性(2)</vt:lpstr>
      <vt:lpstr>线性化能力和顺序一致性(3)</vt:lpstr>
      <vt:lpstr>容错服务</vt:lpstr>
      <vt:lpstr>容错服务</vt:lpstr>
      <vt:lpstr>容错服务</vt:lpstr>
      <vt:lpstr>容错服务</vt:lpstr>
      <vt:lpstr>容错服务</vt:lpstr>
      <vt:lpstr>可线性化和顺序一致性</vt:lpstr>
      <vt:lpstr>第6章 复制</vt:lpstr>
      <vt:lpstr>复制数据上的事务</vt:lpstr>
      <vt:lpstr>复制数据上的事务</vt:lpstr>
      <vt:lpstr>复制方案</vt:lpstr>
      <vt:lpstr>本地验证</vt:lpstr>
      <vt:lpstr>本地验证</vt:lpstr>
      <vt:lpstr>本地验证</vt:lpstr>
      <vt:lpstr>本地验证</vt:lpstr>
      <vt:lpstr>网络分区</vt:lpstr>
      <vt:lpstr>网络分区</vt:lpstr>
      <vt:lpstr>第6章 复制</vt:lpstr>
      <vt:lpstr>gossip协议</vt:lpstr>
      <vt:lpstr>gossip协议</vt:lpstr>
      <vt:lpstr>高可用服务的实例研究</vt:lpstr>
      <vt:lpstr>闲聊体系结构</vt:lpstr>
      <vt:lpstr>闲聊体系结构</vt:lpstr>
      <vt:lpstr>闲聊体系结构</vt:lpstr>
      <vt:lpstr>闲聊体系结构</vt:lpstr>
      <vt:lpstr>闲聊体系结构</vt:lpstr>
      <vt:lpstr>闲聊体系结构</vt:lpstr>
      <vt:lpstr>闲聊体系结构</vt:lpstr>
      <vt:lpstr>闲聊体系结构</vt:lpstr>
      <vt:lpstr>闲聊体系结构</vt:lpstr>
      <vt:lpstr>闲聊体系结构</vt:lpstr>
      <vt:lpstr>闲聊体系结构</vt:lpstr>
      <vt:lpstr>闲聊体系结构</vt:lpstr>
      <vt:lpstr>闲聊体系结构</vt:lpstr>
      <vt:lpstr>闲聊体系结构</vt:lpstr>
      <vt:lpstr>闲聊体系结构</vt:lpstr>
      <vt:lpstr>Bayou系统和操作变换方法</vt:lpstr>
      <vt:lpstr>Bayou系统和操作变换方法</vt:lpstr>
      <vt:lpstr>Bayou系统和操作变换方法</vt:lpstr>
      <vt:lpstr>Bayou系统和操作变换方法</vt:lpstr>
      <vt:lpstr>Coda文件系统</vt:lpstr>
      <vt:lpstr>Coda文件系统</vt:lpstr>
      <vt:lpstr>Coda文件系统</vt:lpstr>
      <vt:lpstr>Coda文件系统</vt:lpstr>
      <vt:lpstr>Coda文件系统</vt:lpstr>
      <vt:lpstr>Coda文件系统</vt:lpstr>
      <vt:lpstr>Coda文件系统</vt:lpstr>
      <vt:lpstr>Coda文件系统</vt:lpstr>
      <vt:lpstr>Coda文件系统</vt:lpstr>
      <vt:lpstr>Coda文件系统</vt:lpstr>
      <vt:lpstr>Coda文件系统</vt:lpstr>
      <vt:lpstr>Coda文件系统</vt:lpstr>
      <vt:lpstr>小结</vt:lpstr>
    </vt:vector>
  </TitlesOfParts>
  <Company>电子科技大学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Operating System</dc:title>
  <dc:creator>mshou</dc:creator>
  <cp:lastModifiedBy>Jiaqing Luo</cp:lastModifiedBy>
  <cp:revision>1638</cp:revision>
  <dcterms:created xsi:type="dcterms:W3CDTF">2002-10-17T08:49:36Z</dcterms:created>
  <dcterms:modified xsi:type="dcterms:W3CDTF">2022-10-26T08:46:12Z</dcterms:modified>
</cp:coreProperties>
</file>