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3D17-9243-4D6C-9548-DE5F5A16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B479B-2BE8-432F-A6C0-D96C492F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B0C4B-1F37-448C-8ECF-50A5B696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D5E5-46D7-452F-A722-F14B2DFC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72C57-1F7E-4FC8-AD7D-8D06AAC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E366-8A5C-41DF-AB8A-EA36AFC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10333-172E-4B6C-BB5C-0788AEA6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F3DFF-EB8E-4BFA-A259-3125F6E3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66BDD-D014-4105-A9D1-ED08263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96EE3-38B8-45EA-A04C-A7E8C4C4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5C495-4540-4406-B761-397003459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8DB88-CB18-449C-AEBE-B144B0B0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F8515-ED9C-43D9-BCFE-A76EDD43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3727B-7B3B-4B48-AF2F-E5D35651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5F0D9-61CE-442E-BAA7-559F3E5F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928F-18B3-4948-B4BF-BD5C831E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94812-B729-4B45-BFB9-E08F6B1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32815-CB7D-4B74-B020-0E2AA792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EB0CE-039B-42C4-85B8-3B3A1539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168EE-2D15-465A-BE52-B7E654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00281-0380-49BC-93C3-E1D8D6C8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E1E04-3268-43F2-8007-402A65C8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8EAF9-6E44-45ED-B29F-0FC95418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B863B-D3BD-4B4F-9F3A-689B4660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7B0FB-B711-4A02-A67D-59DB4BB0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B536-7D88-49B6-96CA-2C1A8873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7BF85-35F8-4BC1-A1EB-CE98E0BB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2C574-CB8C-428C-99AE-241AA36D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68CA0-88B1-40B9-B921-9BD8976B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1FD4F-2401-45B1-955D-FDA27B7F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A59FF-D414-479B-AA1C-99FA18DC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1800-2D65-4484-8C97-89B12018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55180-46F3-4D88-A9D2-B2399A20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74B59-559D-4D15-9FE2-14B3A2B8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F350B-D100-4AD9-9CF1-176DDB467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920C86-F9D3-43F2-85F5-BE944F2C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89571-650B-4206-B203-3F4D7830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85AF8-8F5B-4416-BA7E-E615197C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34457-30DC-44E1-B5A0-416C1ED3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2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77CF1-88C6-4763-AB91-DBFB3586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A2F8B1-6C8C-4A4E-A810-25D80420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CA778-EE8B-4772-9635-E8F21AC6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C58EA-F49A-42E1-BC9B-31210C65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1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D4AF9-8F3F-4F40-9265-D363A7D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ADD0D8-F596-4E96-B5C0-EE67C16F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CBA18-1208-4415-9780-7F368D9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F3EC7-975A-4D24-8B1B-A6CC41A9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7D04-8961-4F28-9CF6-DBC519B6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FCA18B-6EAB-49E5-A4CB-9E4B83C0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F32C9-0070-4DCF-B5DF-E7BACDA9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58C33-8344-4185-BCCA-3E370A10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3692D-CB21-4CAC-BA67-F03078DA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1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EF8F-3727-427D-82B0-BBC726F4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9B55F-9EEB-4D41-97C1-7B389CBDB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F42D3-2EC5-4375-91FC-715B471D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9AF63-924A-4AE7-804F-F40B734A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83EF1-25FB-4623-9919-77CF49D7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31CE6-EDB3-45DE-94C5-746D6839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579A8-7213-4928-845C-7C27284D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57DE6-FCD7-4AF9-A9EC-1ACB11CD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C41FB-CF6A-47FF-8631-C5E903CB7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0403-EB48-4271-BA7C-952FFBC2C4B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279A5-21D6-4224-852C-3AA03874C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322B8-5684-4562-A2D0-E08174A5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2ABE-1D4D-4B17-9983-F4779E54F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7E88D61-2B74-44C5-8F2A-ACBC87C2EFC7}"/>
              </a:ext>
            </a:extLst>
          </p:cNvPr>
          <p:cNvGrpSpPr/>
          <p:nvPr/>
        </p:nvGrpSpPr>
        <p:grpSpPr>
          <a:xfrm>
            <a:off x="903228" y="37626"/>
            <a:ext cx="7606937" cy="6883449"/>
            <a:chOff x="903228" y="37626"/>
            <a:chExt cx="7606937" cy="688344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B032E8F-E7F2-4AF1-BC99-D728B9FF70A3}"/>
                </a:ext>
              </a:extLst>
            </p:cNvPr>
            <p:cNvSpPr/>
            <p:nvPr/>
          </p:nvSpPr>
          <p:spPr>
            <a:xfrm>
              <a:off x="5013770" y="37626"/>
              <a:ext cx="1894788" cy="7541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 Planning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F7554B5-64BE-4BD7-9D14-FA7526ED1DD4}"/>
                </a:ext>
              </a:extLst>
            </p:cNvPr>
            <p:cNvSpPr/>
            <p:nvPr/>
          </p:nvSpPr>
          <p:spPr>
            <a:xfrm>
              <a:off x="5013770" y="1455080"/>
              <a:ext cx="1894788" cy="7541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Planning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F9CDD4-E988-460A-A884-C0516CE2EAEF}"/>
                </a:ext>
              </a:extLst>
            </p:cNvPr>
            <p:cNvSpPr/>
            <p:nvPr/>
          </p:nvSpPr>
          <p:spPr>
            <a:xfrm>
              <a:off x="5013770" y="2877871"/>
              <a:ext cx="1894788" cy="7541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 Selection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FB0D71A-B767-484F-BEF9-FA0353D4F7C1}"/>
                </a:ext>
              </a:extLst>
            </p:cNvPr>
            <p:cNvSpPr/>
            <p:nvPr/>
          </p:nvSpPr>
          <p:spPr>
            <a:xfrm>
              <a:off x="5013770" y="4300662"/>
              <a:ext cx="1894788" cy="7541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Planning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B8C1AE2-3B1B-4C55-AC48-D91064FF935A}"/>
                </a:ext>
              </a:extLst>
            </p:cNvPr>
            <p:cNvSpPr/>
            <p:nvPr/>
          </p:nvSpPr>
          <p:spPr>
            <a:xfrm>
              <a:off x="5013770" y="5723453"/>
              <a:ext cx="1894788" cy="7541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Obstacle Avoidance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0C886ED-DBF3-4691-A662-8208D8EAD976}"/>
                </a:ext>
              </a:extLst>
            </p:cNvPr>
            <p:cNvSpPr/>
            <p:nvPr/>
          </p:nvSpPr>
          <p:spPr>
            <a:xfrm>
              <a:off x="903229" y="155219"/>
              <a:ext cx="3457015" cy="5189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Road Network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0650AF-CFD5-4CBD-8AE9-89B3876B27E5}"/>
                </a:ext>
              </a:extLst>
            </p:cNvPr>
            <p:cNvSpPr/>
            <p:nvPr/>
          </p:nvSpPr>
          <p:spPr>
            <a:xfrm>
              <a:off x="903229" y="1182222"/>
              <a:ext cx="3457015" cy="518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Ego Vehicle’s State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780283-6E59-4545-8F1C-FCE4BD9A63FE}"/>
                </a:ext>
              </a:extLst>
            </p:cNvPr>
            <p:cNvSpPr/>
            <p:nvPr/>
          </p:nvSpPr>
          <p:spPr>
            <a:xfrm>
              <a:off x="903229" y="1949746"/>
              <a:ext cx="3457015" cy="518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Surrounding Environment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02456-5B30-4EBE-9FEC-61CA2C369B6D}"/>
                </a:ext>
              </a:extLst>
            </p:cNvPr>
            <p:cNvSpPr/>
            <p:nvPr/>
          </p:nvSpPr>
          <p:spPr>
            <a:xfrm>
              <a:off x="903228" y="3113059"/>
              <a:ext cx="3457015" cy="518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Rule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31E81FC9-FC87-4137-B85A-DA5FF5537476}"/>
                </a:ext>
              </a:extLst>
            </p:cNvPr>
            <p:cNvSpPr/>
            <p:nvPr/>
          </p:nvSpPr>
          <p:spPr>
            <a:xfrm>
              <a:off x="4369868" y="308010"/>
              <a:ext cx="653527" cy="180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DD2EF0-1413-4B38-AC26-FB3A31A11CD3}"/>
                </a:ext>
              </a:extLst>
            </p:cNvPr>
            <p:cNvSpPr/>
            <p:nvPr/>
          </p:nvSpPr>
          <p:spPr>
            <a:xfrm>
              <a:off x="4639376" y="1455081"/>
              <a:ext cx="107620" cy="175013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F5A110-8B85-4CBD-A718-1689B18E2973}"/>
                </a:ext>
              </a:extLst>
            </p:cNvPr>
            <p:cNvSpPr/>
            <p:nvPr/>
          </p:nvSpPr>
          <p:spPr>
            <a:xfrm>
              <a:off x="4369869" y="1441699"/>
              <a:ext cx="377127" cy="12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3FB394-CB8C-4C12-8B70-508B8EF6FB44}"/>
                </a:ext>
              </a:extLst>
            </p:cNvPr>
            <p:cNvSpPr/>
            <p:nvPr/>
          </p:nvSpPr>
          <p:spPr>
            <a:xfrm>
              <a:off x="4369868" y="2164863"/>
              <a:ext cx="377128" cy="126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88ADFC51-3391-4F6E-BC87-DEABFB06923E}"/>
                </a:ext>
              </a:extLst>
            </p:cNvPr>
            <p:cNvSpPr/>
            <p:nvPr/>
          </p:nvSpPr>
          <p:spPr>
            <a:xfrm>
              <a:off x="4756620" y="1825404"/>
              <a:ext cx="257150" cy="180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814C3F9A-D438-4709-B9EC-D1D166C71E8A}"/>
                </a:ext>
              </a:extLst>
            </p:cNvPr>
            <p:cNvSpPr/>
            <p:nvPr/>
          </p:nvSpPr>
          <p:spPr>
            <a:xfrm>
              <a:off x="4746996" y="3070428"/>
              <a:ext cx="257150" cy="180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D7B4F77-A944-48B4-B1A0-C5F31B73E7C3}"/>
                </a:ext>
              </a:extLst>
            </p:cNvPr>
            <p:cNvSpPr/>
            <p:nvPr/>
          </p:nvSpPr>
          <p:spPr>
            <a:xfrm>
              <a:off x="4369868" y="3287650"/>
              <a:ext cx="653527" cy="180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A033B3B-0ED4-4D31-B231-77CEC40977E5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961164" y="791770"/>
              <a:ext cx="0" cy="663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33A2439-A046-4E68-BFFE-CABA59767F41}"/>
                </a:ext>
              </a:extLst>
            </p:cNvPr>
            <p:cNvCxnSpPr>
              <a:cxnSpLocks/>
            </p:cNvCxnSpPr>
            <p:nvPr/>
          </p:nvCxnSpPr>
          <p:spPr>
            <a:xfrm>
              <a:off x="5961164" y="2227863"/>
              <a:ext cx="0" cy="663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5CDB996-A79C-4FD9-87CF-5266E9F48FF7}"/>
                </a:ext>
              </a:extLst>
            </p:cNvPr>
            <p:cNvCxnSpPr>
              <a:cxnSpLocks/>
            </p:cNvCxnSpPr>
            <p:nvPr/>
          </p:nvCxnSpPr>
          <p:spPr>
            <a:xfrm>
              <a:off x="5961164" y="3637352"/>
              <a:ext cx="0" cy="663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61C715D-2461-49F4-AC9F-ED2504503C16}"/>
                </a:ext>
              </a:extLst>
            </p:cNvPr>
            <p:cNvCxnSpPr>
              <a:cxnSpLocks/>
            </p:cNvCxnSpPr>
            <p:nvPr/>
          </p:nvCxnSpPr>
          <p:spPr>
            <a:xfrm>
              <a:off x="5961164" y="5060143"/>
              <a:ext cx="0" cy="663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471582-81E6-49FD-A7D8-58969C71C674}"/>
                </a:ext>
              </a:extLst>
            </p:cNvPr>
            <p:cNvSpPr txBox="1"/>
            <p:nvPr/>
          </p:nvSpPr>
          <p:spPr>
            <a:xfrm>
              <a:off x="5961164" y="810409"/>
              <a:ext cx="95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EE4F47-A758-4B53-8AAF-24F510261FC7}"/>
                </a:ext>
              </a:extLst>
            </p:cNvPr>
            <p:cNvSpPr txBox="1"/>
            <p:nvPr/>
          </p:nvSpPr>
          <p:spPr>
            <a:xfrm>
              <a:off x="5955657" y="2229198"/>
              <a:ext cx="242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set of paths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37D2C58-C286-4BDD-AB34-5DA5D0E96947}"/>
                </a:ext>
              </a:extLst>
            </p:cNvPr>
            <p:cNvSpPr txBox="1"/>
            <p:nvPr/>
          </p:nvSpPr>
          <p:spPr>
            <a:xfrm>
              <a:off x="5955657" y="3666626"/>
              <a:ext cx="142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pose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D384282-1E7B-4CCA-8389-2F2FB69D5182}"/>
                </a:ext>
              </a:extLst>
            </p:cNvPr>
            <p:cNvSpPr txBox="1"/>
            <p:nvPr/>
          </p:nvSpPr>
          <p:spPr>
            <a:xfrm>
              <a:off x="5955658" y="5105595"/>
              <a:ext cx="149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09F42FF-9C39-4C86-B9BE-0C94370976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5173" y="6477597"/>
              <a:ext cx="8103" cy="2449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8235BB-4D04-4B60-912A-B10E76CF877F}"/>
                </a:ext>
              </a:extLst>
            </p:cNvPr>
            <p:cNvSpPr txBox="1"/>
            <p:nvPr/>
          </p:nvSpPr>
          <p:spPr>
            <a:xfrm>
              <a:off x="5958273" y="6459410"/>
              <a:ext cx="2551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feasible trajectory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67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wenxing</dc:creator>
  <cp:lastModifiedBy>lan wenxing</cp:lastModifiedBy>
  <cp:revision>9</cp:revision>
  <dcterms:created xsi:type="dcterms:W3CDTF">2020-11-25T12:44:09Z</dcterms:created>
  <dcterms:modified xsi:type="dcterms:W3CDTF">2020-11-25T14:56:21Z</dcterms:modified>
</cp:coreProperties>
</file>