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" y="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4C0BD-B420-4B69-98FD-BB823BD88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5D7FC1-7C69-4EC2-9323-28AD62582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B0EFF-0015-4963-A5C9-6C9712C2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9A16-3837-4F34-88AD-1FBBA0E4B00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EA341-2B1F-4325-BABF-95334405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20860-0766-487F-841F-0D9BC49C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9EDB-B12B-4428-B018-F80C9D87D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1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7BF95-36BA-4EE4-B34F-8068E87D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928DD-6DF1-4AE5-840A-DCF556DE5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068ED-B873-4AE3-BD61-0115422A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9A16-3837-4F34-88AD-1FBBA0E4B00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40D6B-E3DF-46DE-B651-D7DBB406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85477-C78A-4F8A-AC56-0DFCD5F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9EDB-B12B-4428-B018-F80C9D87D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5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E0188F-C890-4CB3-9E3F-985ADBA3E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2608E-BA70-487C-B98E-3C9EB38D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7B5C0-C6CA-425B-AF90-04325B77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9A16-3837-4F34-88AD-1FBBA0E4B00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3521C-F604-4DCB-879B-A2E44A8E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6E587-6BF8-49A0-95E6-2F7BA298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9EDB-B12B-4428-B018-F80C9D87D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2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7ECEC-4E67-496A-B613-305C2F09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FB687-29E5-41CB-B36F-7C3DFED8B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348C8-CDE4-4E1A-83AA-68BE2536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9A16-3837-4F34-88AD-1FBBA0E4B00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46429-FC85-44F2-99ED-2E41F01D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33E0D-A0E2-40EB-85CA-2416332A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9EDB-B12B-4428-B018-F80C9D87D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32D04-38BF-4BFE-BE3C-D907DD06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B69AB0-A96E-44EA-916E-438E80F0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3805A-6748-42E5-B257-34BE4DF9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9A16-3837-4F34-88AD-1FBBA0E4B00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0C0D4-34B0-41D1-A999-590FC4D9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95F03-6416-497F-A59F-9FA207C4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9EDB-B12B-4428-B018-F80C9D87D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4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24B64-4675-4D0D-A227-B15A2C96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F7538-3E1E-452F-9B84-FFF6A3C6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A6D13-DDFE-4402-A2DF-730C73DF6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54550-3141-4A04-9694-5C6E13FD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9A16-3837-4F34-88AD-1FBBA0E4B00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3EAC7-9EE6-40A6-93E9-8BEE67E3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3EEB9A-B82D-4682-8D82-65D905C8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9EDB-B12B-4428-B018-F80C9D87D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7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16F41-EAD8-4199-AC60-D61BDDF5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E4595-EB77-40A7-841D-4D5882E12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415C7A-4F6A-46CA-8EF3-6B4E07F3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EF4742-B76A-4C6C-94AD-E7F9AF9AC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45E499-6008-4C2D-B21D-419F9C4BC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2B19A1-7049-477C-8572-F567272A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9A16-3837-4F34-88AD-1FBBA0E4B00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9A03C6-DFE4-4399-85E2-4FF019AF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03BDA0-7B00-4D7E-99C6-42DF84F3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9EDB-B12B-4428-B018-F80C9D87D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6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54B17-9AD2-4BED-89AE-85161664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25E2E1-0858-46F1-8F7B-9A31E5ED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9A16-3837-4F34-88AD-1FBBA0E4B00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21B3FB-D7BE-4B87-AB22-B0480CE5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591F-2865-4E04-8D94-F32402A8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9EDB-B12B-4428-B018-F80C9D87D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4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C780A0-B174-4D85-92C5-A91874C2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9A16-3837-4F34-88AD-1FBBA0E4B00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C2FFD7-7FC6-4AAA-B6C9-93536F66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1626B-DD31-4AF4-BF01-22FD77B1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9EDB-B12B-4428-B018-F80C9D87D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1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41ECA-3870-4855-A14F-5FA300AA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8A055-D37D-494C-A940-C99F65C83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2980B-7968-48E7-A47C-21659C805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CF929-46D2-431D-B0A7-BCE531D5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9A16-3837-4F34-88AD-1FBBA0E4B00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0543C-C204-49E1-97BD-5F7FC961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A8761-305F-4367-A1B2-72B0CDCE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9EDB-B12B-4428-B018-F80C9D87D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8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28030-DD5B-486B-9334-B0CE3B09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184D36-BAD0-4A6B-BF77-EE5672620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D439E-DE1F-4A09-B476-CF32301F9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F4C9F-8C87-41A4-B82D-27FCA29B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9A16-3837-4F34-88AD-1FBBA0E4B00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A81E0-A150-48B1-BDB1-DCAD64B9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A47E6-3774-4FA7-B13F-0BC44AE9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9EDB-B12B-4428-B018-F80C9D87D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5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00274E-E536-489F-96C1-57399BFA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28D8A-41D9-4721-8B6F-55565561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31528-05D1-4B35-9629-7D682C30F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9A16-3837-4F34-88AD-1FBBA0E4B00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B3F49-D115-4CE5-B21D-8152B9566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25915-1A21-40C2-B5A2-2169721A6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9EDB-B12B-4428-B018-F80C9D87D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1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B04A-41C4-4C28-9E0F-6478E4DA9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Summary of Papers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103C2-5C7B-400A-97F0-CBC603607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8564" y="3745474"/>
            <a:ext cx="3567953" cy="54862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——Trajectory Prediction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8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8DB46-8300-4452-B770-DD8699B9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4" y="113833"/>
            <a:ext cx="10403541" cy="567204"/>
          </a:xfrm>
        </p:spPr>
        <p:txBody>
          <a:bodyPr>
            <a:normAutofit/>
          </a:bodyPr>
          <a:lstStyle/>
          <a:p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Trajectory Prediction based on Motion Model and Maneuver Recognition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FEA29-4E41-4279-9881-A1BFC50EF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839507"/>
            <a:ext cx="11784106" cy="59046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Yaw Rate and Acceleration motion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maneuver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通过计算车辆路径与当前车道的中心线之间的距离来判断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车辆行为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距离通过与阈值进行比较来得出结论，阈值的取值决定与测量的准确性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没有考虑道路的信息，道路信息都是依靠感知系统得到的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没有考虑车辆之间的交互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8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8DB46-8300-4452-B770-DD8699B9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03541" cy="567204"/>
          </a:xfrm>
        </p:spPr>
        <p:txBody>
          <a:bodyPr>
            <a:normAutofit/>
          </a:bodyPr>
          <a:lstStyle/>
          <a:p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Social Pooling for Vehicle Trajectory Prediction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4FEA29-4E41-4279-9881-A1BFC50EF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1037"/>
                <a:ext cx="12192000" cy="590465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Propose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LSTM encoder-decoder model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that uses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convolutional social pooling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as an improvement to social pooling layers for robustly learning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interdependencies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in vehicle motion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Problem Formulation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We formulate motion prediction as estimating the probability distribution of the future position of a vehicle conditioned on its track history and the track history of vehicles around it, at each time instant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输入轨迹的车辆只在自车横轴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feet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内而且在相邻两个车道内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Convolutional Social pooling</a:t>
                </a: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来提取场景中所有车辆动作的相互依赖关系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4FEA29-4E41-4279-9881-A1BFC50EF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1037"/>
                <a:ext cx="12192000" cy="5904659"/>
              </a:xfrm>
              <a:blipFill>
                <a:blip r:embed="rId2"/>
                <a:stretch>
                  <a:fillRect l="-650" t="-1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14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188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The Summary of Papers</vt:lpstr>
      <vt:lpstr>Vehicle Trajectory Prediction based on Motion Model and Maneuver Recognition</vt:lpstr>
      <vt:lpstr>Convolutional Social Pooling for Vehicle Trajectory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Summary of Papers</dc:title>
  <dc:creator>WenxingLan</dc:creator>
  <cp:lastModifiedBy>WenxingLan</cp:lastModifiedBy>
  <cp:revision>18</cp:revision>
  <dcterms:created xsi:type="dcterms:W3CDTF">2021-08-17T07:57:59Z</dcterms:created>
  <dcterms:modified xsi:type="dcterms:W3CDTF">2021-08-24T01:54:33Z</dcterms:modified>
</cp:coreProperties>
</file>