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3345E7-327E-4F39-AD4F-1DCCD714E3C8}" v="17" dt="2022-06-19T20:21:18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l Valverde Valle" userId="6617270b-742f-46ad-9bb1-80d9704f48d5" providerId="ADAL" clId="{7E3345E7-327E-4F39-AD4F-1DCCD714E3C8}"/>
    <pc:docChg chg="undo redo custSel addSld delSld modSld sldOrd">
      <pc:chgData name="Joel Valverde Valle" userId="6617270b-742f-46ad-9bb1-80d9704f48d5" providerId="ADAL" clId="{7E3345E7-327E-4F39-AD4F-1DCCD714E3C8}" dt="2022-06-19T20:22:50.927" v="434" actId="113"/>
      <pc:docMkLst>
        <pc:docMk/>
      </pc:docMkLst>
      <pc:sldChg chg="addSp delSp modSp mod">
        <pc:chgData name="Joel Valverde Valle" userId="6617270b-742f-46ad-9bb1-80d9704f48d5" providerId="ADAL" clId="{7E3345E7-327E-4F39-AD4F-1DCCD714E3C8}" dt="2022-06-19T19:45:04.255" v="52" actId="1076"/>
        <pc:sldMkLst>
          <pc:docMk/>
          <pc:sldMk cId="4137188757" sldId="256"/>
        </pc:sldMkLst>
        <pc:spChg chg="add mod">
          <ac:chgData name="Joel Valverde Valle" userId="6617270b-742f-46ad-9bb1-80d9704f48d5" providerId="ADAL" clId="{7E3345E7-327E-4F39-AD4F-1DCCD714E3C8}" dt="2022-06-19T19:42:37.207" v="27" actId="1076"/>
          <ac:spMkLst>
            <pc:docMk/>
            <pc:sldMk cId="4137188757" sldId="256"/>
            <ac:spMk id="2" creationId="{24E6FE4D-F08F-410C-B148-3E5F5F9B7E54}"/>
          </ac:spMkLst>
        </pc:spChg>
        <pc:spChg chg="add mod">
          <ac:chgData name="Joel Valverde Valle" userId="6617270b-742f-46ad-9bb1-80d9704f48d5" providerId="ADAL" clId="{7E3345E7-327E-4F39-AD4F-1DCCD714E3C8}" dt="2022-06-19T19:42:33.728" v="26" actId="1076"/>
          <ac:spMkLst>
            <pc:docMk/>
            <pc:sldMk cId="4137188757" sldId="256"/>
            <ac:spMk id="3" creationId="{856DA819-C08E-403D-B63A-069A7DB8B64E}"/>
          </ac:spMkLst>
        </pc:spChg>
        <pc:spChg chg="add mod">
          <ac:chgData name="Joel Valverde Valle" userId="6617270b-742f-46ad-9bb1-80d9704f48d5" providerId="ADAL" clId="{7E3345E7-327E-4F39-AD4F-1DCCD714E3C8}" dt="2022-06-19T19:42:59.546" v="32" actId="1076"/>
          <ac:spMkLst>
            <pc:docMk/>
            <pc:sldMk cId="4137188757" sldId="256"/>
            <ac:spMk id="4" creationId="{A7FBD5D8-186F-4A7E-B4BB-0E6128D02BF1}"/>
          </ac:spMkLst>
        </pc:spChg>
        <pc:spChg chg="mod">
          <ac:chgData name="Joel Valverde Valle" userId="6617270b-742f-46ad-9bb1-80d9704f48d5" providerId="ADAL" clId="{7E3345E7-327E-4F39-AD4F-1DCCD714E3C8}" dt="2022-06-19T19:45:04.255" v="52" actId="1076"/>
          <ac:spMkLst>
            <pc:docMk/>
            <pc:sldMk cId="4137188757" sldId="256"/>
            <ac:spMk id="5" creationId="{BF5E1BDB-1D23-4420-9D6A-ADBD4E868AC0}"/>
          </ac:spMkLst>
        </pc:spChg>
        <pc:spChg chg="del mod">
          <ac:chgData name="Joel Valverde Valle" userId="6617270b-742f-46ad-9bb1-80d9704f48d5" providerId="ADAL" clId="{7E3345E7-327E-4F39-AD4F-1DCCD714E3C8}" dt="2022-06-19T19:38:37.475" v="10" actId="478"/>
          <ac:spMkLst>
            <pc:docMk/>
            <pc:sldMk cId="4137188757" sldId="256"/>
            <ac:spMk id="71" creationId="{8D76934E-580C-45D6-8641-DD9552626467}"/>
          </ac:spMkLst>
        </pc:spChg>
        <pc:picChg chg="mod">
          <ac:chgData name="Joel Valverde Valle" userId="6617270b-742f-46ad-9bb1-80d9704f48d5" providerId="ADAL" clId="{7E3345E7-327E-4F39-AD4F-1DCCD714E3C8}" dt="2022-06-19T19:45:03.333" v="51" actId="14100"/>
          <ac:picMkLst>
            <pc:docMk/>
            <pc:sldMk cId="4137188757" sldId="256"/>
            <ac:picMk id="27" creationId="{BB3277EA-DECC-4F51-BC6A-027E04250BFD}"/>
          </ac:picMkLst>
        </pc:picChg>
      </pc:sldChg>
      <pc:sldChg chg="delSp new del mod">
        <pc:chgData name="Joel Valverde Valle" userId="6617270b-742f-46ad-9bb1-80d9704f48d5" providerId="ADAL" clId="{7E3345E7-327E-4F39-AD4F-1DCCD714E3C8}" dt="2022-06-19T19:44:26.773" v="35" actId="2696"/>
        <pc:sldMkLst>
          <pc:docMk/>
          <pc:sldMk cId="1149223225" sldId="257"/>
        </pc:sldMkLst>
        <pc:spChg chg="del">
          <ac:chgData name="Joel Valverde Valle" userId="6617270b-742f-46ad-9bb1-80d9704f48d5" providerId="ADAL" clId="{7E3345E7-327E-4F39-AD4F-1DCCD714E3C8}" dt="2022-06-19T19:43:12.578" v="33" actId="478"/>
          <ac:spMkLst>
            <pc:docMk/>
            <pc:sldMk cId="1149223225" sldId="257"/>
            <ac:spMk id="2" creationId="{4C94043E-26EC-4384-88F9-ED55B2E64F54}"/>
          </ac:spMkLst>
        </pc:spChg>
        <pc:spChg chg="del">
          <ac:chgData name="Joel Valverde Valle" userId="6617270b-742f-46ad-9bb1-80d9704f48d5" providerId="ADAL" clId="{7E3345E7-327E-4F39-AD4F-1DCCD714E3C8}" dt="2022-06-19T19:43:13.762" v="34" actId="478"/>
          <ac:spMkLst>
            <pc:docMk/>
            <pc:sldMk cId="1149223225" sldId="257"/>
            <ac:spMk id="3" creationId="{273096A3-3156-4AB4-89FC-C9BF29FD133D}"/>
          </ac:spMkLst>
        </pc:spChg>
      </pc:sldChg>
      <pc:sldChg chg="addSp delSp modSp add mod">
        <pc:chgData name="Joel Valverde Valle" userId="6617270b-742f-46ad-9bb1-80d9704f48d5" providerId="ADAL" clId="{7E3345E7-327E-4F39-AD4F-1DCCD714E3C8}" dt="2022-06-19T19:56:21.516" v="126" actId="1076"/>
        <pc:sldMkLst>
          <pc:docMk/>
          <pc:sldMk cId="3617524362" sldId="257"/>
        </pc:sldMkLst>
        <pc:spChg chg="del">
          <ac:chgData name="Joel Valverde Valle" userId="6617270b-742f-46ad-9bb1-80d9704f48d5" providerId="ADAL" clId="{7E3345E7-327E-4F39-AD4F-1DCCD714E3C8}" dt="2022-06-19T19:44:39.281" v="39" actId="478"/>
          <ac:spMkLst>
            <pc:docMk/>
            <pc:sldMk cId="3617524362" sldId="257"/>
            <ac:spMk id="2" creationId="{24E6FE4D-F08F-410C-B148-3E5F5F9B7E54}"/>
          </ac:spMkLst>
        </pc:spChg>
        <pc:spChg chg="del">
          <ac:chgData name="Joel Valverde Valle" userId="6617270b-742f-46ad-9bb1-80d9704f48d5" providerId="ADAL" clId="{7E3345E7-327E-4F39-AD4F-1DCCD714E3C8}" dt="2022-06-19T19:44:41.197" v="40" actId="478"/>
          <ac:spMkLst>
            <pc:docMk/>
            <pc:sldMk cId="3617524362" sldId="257"/>
            <ac:spMk id="3" creationId="{856DA819-C08E-403D-B63A-069A7DB8B64E}"/>
          </ac:spMkLst>
        </pc:spChg>
        <pc:spChg chg="del">
          <ac:chgData name="Joel Valverde Valle" userId="6617270b-742f-46ad-9bb1-80d9704f48d5" providerId="ADAL" clId="{7E3345E7-327E-4F39-AD4F-1DCCD714E3C8}" dt="2022-06-19T19:44:37.899" v="38" actId="478"/>
          <ac:spMkLst>
            <pc:docMk/>
            <pc:sldMk cId="3617524362" sldId="257"/>
            <ac:spMk id="4" creationId="{A7FBD5D8-186F-4A7E-B4BB-0E6128D02BF1}"/>
          </ac:spMkLst>
        </pc:spChg>
        <pc:spChg chg="del mod">
          <ac:chgData name="Joel Valverde Valle" userId="6617270b-742f-46ad-9bb1-80d9704f48d5" providerId="ADAL" clId="{7E3345E7-327E-4F39-AD4F-1DCCD714E3C8}" dt="2022-06-19T19:45:10.006" v="54" actId="478"/>
          <ac:spMkLst>
            <pc:docMk/>
            <pc:sldMk cId="3617524362" sldId="257"/>
            <ac:spMk id="5" creationId="{BF5E1BDB-1D23-4420-9D6A-ADBD4E868AC0}"/>
          </ac:spMkLst>
        </pc:spChg>
        <pc:spChg chg="add mod">
          <ac:chgData name="Joel Valverde Valle" userId="6617270b-742f-46ad-9bb1-80d9704f48d5" providerId="ADAL" clId="{7E3345E7-327E-4F39-AD4F-1DCCD714E3C8}" dt="2022-06-19T19:54:01.653" v="113" actId="14100"/>
          <ac:spMkLst>
            <pc:docMk/>
            <pc:sldMk cId="3617524362" sldId="257"/>
            <ac:spMk id="12" creationId="{E61D1B83-0AFA-42C9-8E31-CFE4138FB12A}"/>
          </ac:spMkLst>
        </pc:spChg>
        <pc:spChg chg="add mod">
          <ac:chgData name="Joel Valverde Valle" userId="6617270b-742f-46ad-9bb1-80d9704f48d5" providerId="ADAL" clId="{7E3345E7-327E-4F39-AD4F-1DCCD714E3C8}" dt="2022-06-19T19:54:19.539" v="119" actId="20577"/>
          <ac:spMkLst>
            <pc:docMk/>
            <pc:sldMk cId="3617524362" sldId="257"/>
            <ac:spMk id="13" creationId="{71609B5C-FBC8-4A9D-8676-2780BC862B5A}"/>
          </ac:spMkLst>
        </pc:spChg>
        <pc:picChg chg="add del mod">
          <ac:chgData name="Joel Valverde Valle" userId="6617270b-742f-46ad-9bb1-80d9704f48d5" providerId="ADAL" clId="{7E3345E7-327E-4F39-AD4F-1DCCD714E3C8}" dt="2022-06-19T19:48:59.588" v="61" actId="478"/>
          <ac:picMkLst>
            <pc:docMk/>
            <pc:sldMk cId="3617524362" sldId="257"/>
            <ac:picMk id="7" creationId="{6C760E7C-F1C2-4310-BDFB-3297FD35805A}"/>
          </ac:picMkLst>
        </pc:picChg>
        <pc:picChg chg="add mod">
          <ac:chgData name="Joel Valverde Valle" userId="6617270b-742f-46ad-9bb1-80d9704f48d5" providerId="ADAL" clId="{7E3345E7-327E-4F39-AD4F-1DCCD714E3C8}" dt="2022-06-19T19:52:11.640" v="106" actId="1076"/>
          <ac:picMkLst>
            <pc:docMk/>
            <pc:sldMk cId="3617524362" sldId="257"/>
            <ac:picMk id="11" creationId="{B3A0640A-C82D-41D6-8308-02C30373C1C6}"/>
          </ac:picMkLst>
        </pc:picChg>
        <pc:picChg chg="add mod">
          <ac:chgData name="Joel Valverde Valle" userId="6617270b-742f-46ad-9bb1-80d9704f48d5" providerId="ADAL" clId="{7E3345E7-327E-4F39-AD4F-1DCCD714E3C8}" dt="2022-06-19T19:56:21.516" v="126" actId="1076"/>
          <ac:picMkLst>
            <pc:docMk/>
            <pc:sldMk cId="3617524362" sldId="257"/>
            <ac:picMk id="15" creationId="{B1362F71-0B6A-41CA-8E71-84BE811C7ADC}"/>
          </ac:picMkLst>
        </pc:picChg>
        <pc:picChg chg="del">
          <ac:chgData name="Joel Valverde Valle" userId="6617270b-742f-46ad-9bb1-80d9704f48d5" providerId="ADAL" clId="{7E3345E7-327E-4F39-AD4F-1DCCD714E3C8}" dt="2022-06-19T19:44:36.076" v="37" actId="478"/>
          <ac:picMkLst>
            <pc:docMk/>
            <pc:sldMk cId="3617524362" sldId="257"/>
            <ac:picMk id="27" creationId="{BB3277EA-DECC-4F51-BC6A-027E04250BFD}"/>
          </ac:picMkLst>
        </pc:picChg>
        <pc:picChg chg="mod">
          <ac:chgData name="Joel Valverde Valle" userId="6617270b-742f-46ad-9bb1-80d9704f48d5" providerId="ADAL" clId="{7E3345E7-327E-4F39-AD4F-1DCCD714E3C8}" dt="2022-06-19T19:54:49.704" v="125"/>
          <ac:picMkLst>
            <pc:docMk/>
            <pc:sldMk cId="3617524362" sldId="257"/>
            <ac:picMk id="65" creationId="{F77E254E-91C6-3A21-4B7A-CC72C22A6D1B}"/>
          </ac:picMkLst>
        </pc:picChg>
      </pc:sldChg>
      <pc:sldChg chg="addSp delSp modSp add mod">
        <pc:chgData name="Joel Valverde Valle" userId="6617270b-742f-46ad-9bb1-80d9704f48d5" providerId="ADAL" clId="{7E3345E7-327E-4F39-AD4F-1DCCD714E3C8}" dt="2022-06-19T20:03:50.584" v="193" actId="1076"/>
        <pc:sldMkLst>
          <pc:docMk/>
          <pc:sldMk cId="275767486" sldId="258"/>
        </pc:sldMkLst>
        <pc:spChg chg="add mod">
          <ac:chgData name="Joel Valverde Valle" userId="6617270b-742f-46ad-9bb1-80d9704f48d5" providerId="ADAL" clId="{7E3345E7-327E-4F39-AD4F-1DCCD714E3C8}" dt="2022-06-19T20:01:49.570" v="167" actId="26606"/>
          <ac:spMkLst>
            <pc:docMk/>
            <pc:sldMk cId="275767486" sldId="258"/>
            <ac:spMk id="2" creationId="{F7763181-D4D7-4270-97A9-CF3A4A0E9175}"/>
          </ac:spMkLst>
        </pc:spChg>
        <pc:spChg chg="add mod">
          <ac:chgData name="Joel Valverde Valle" userId="6617270b-742f-46ad-9bb1-80d9704f48d5" providerId="ADAL" clId="{7E3345E7-327E-4F39-AD4F-1DCCD714E3C8}" dt="2022-06-19T20:03:50.584" v="193" actId="1076"/>
          <ac:spMkLst>
            <pc:docMk/>
            <pc:sldMk cId="275767486" sldId="258"/>
            <ac:spMk id="5" creationId="{49C5361D-8D0D-4094-A58D-B768F869C4C0}"/>
          </ac:spMkLst>
        </pc:spChg>
        <pc:spChg chg="del">
          <ac:chgData name="Joel Valverde Valle" userId="6617270b-742f-46ad-9bb1-80d9704f48d5" providerId="ADAL" clId="{7E3345E7-327E-4F39-AD4F-1DCCD714E3C8}" dt="2022-06-19T19:58:06.883" v="132" actId="478"/>
          <ac:spMkLst>
            <pc:docMk/>
            <pc:sldMk cId="275767486" sldId="258"/>
            <ac:spMk id="12" creationId="{E61D1B83-0AFA-42C9-8E31-CFE4138FB12A}"/>
          </ac:spMkLst>
        </pc:spChg>
        <pc:spChg chg="del">
          <ac:chgData name="Joel Valverde Valle" userId="6617270b-742f-46ad-9bb1-80d9704f48d5" providerId="ADAL" clId="{7E3345E7-327E-4F39-AD4F-1DCCD714E3C8}" dt="2022-06-19T19:58:08.734" v="133" actId="478"/>
          <ac:spMkLst>
            <pc:docMk/>
            <pc:sldMk cId="275767486" sldId="258"/>
            <ac:spMk id="13" creationId="{71609B5C-FBC8-4A9D-8676-2780BC862B5A}"/>
          </ac:spMkLst>
        </pc:spChg>
        <pc:spChg chg="del">
          <ac:chgData name="Joel Valverde Valle" userId="6617270b-742f-46ad-9bb1-80d9704f48d5" providerId="ADAL" clId="{7E3345E7-327E-4F39-AD4F-1DCCD714E3C8}" dt="2022-06-19T20:01:49.570" v="167" actId="26606"/>
          <ac:spMkLst>
            <pc:docMk/>
            <pc:sldMk cId="275767486" sldId="258"/>
            <ac:spMk id="63" creationId="{70CCC791-94D7-4BB8-9EDF-423CEA1F6215}"/>
          </ac:spMkLst>
        </pc:spChg>
        <pc:spChg chg="del">
          <ac:chgData name="Joel Valverde Valle" userId="6617270b-742f-46ad-9bb1-80d9704f48d5" providerId="ADAL" clId="{7E3345E7-327E-4F39-AD4F-1DCCD714E3C8}" dt="2022-06-19T20:01:49.570" v="167" actId="26606"/>
          <ac:spMkLst>
            <pc:docMk/>
            <pc:sldMk cId="275767486" sldId="258"/>
            <ac:spMk id="64" creationId="{ED55A19D-297C-4231-AD1F-08EF9B4AA8F4}"/>
          </ac:spMkLst>
        </pc:spChg>
        <pc:spChg chg="del">
          <ac:chgData name="Joel Valverde Valle" userId="6617270b-742f-46ad-9bb1-80d9704f48d5" providerId="ADAL" clId="{7E3345E7-327E-4F39-AD4F-1DCCD714E3C8}" dt="2022-06-19T20:01:49.570" v="167" actId="26606"/>
          <ac:spMkLst>
            <pc:docMk/>
            <pc:sldMk cId="275767486" sldId="258"/>
            <ac:spMk id="66" creationId="{F5BD12E1-AB08-48AC-9D78-07E83A409ACB}"/>
          </ac:spMkLst>
        </pc:spChg>
        <pc:spChg chg="del">
          <ac:chgData name="Joel Valverde Valle" userId="6617270b-742f-46ad-9bb1-80d9704f48d5" providerId="ADAL" clId="{7E3345E7-327E-4F39-AD4F-1DCCD714E3C8}" dt="2022-06-19T20:01:49.570" v="167" actId="26606"/>
          <ac:spMkLst>
            <pc:docMk/>
            <pc:sldMk cId="275767486" sldId="258"/>
            <ac:spMk id="67" creationId="{DC2134FB-41CB-4835-9ABE-34E09235E511}"/>
          </ac:spMkLst>
        </pc:spChg>
        <pc:spChg chg="del">
          <ac:chgData name="Joel Valverde Valle" userId="6617270b-742f-46ad-9bb1-80d9704f48d5" providerId="ADAL" clId="{7E3345E7-327E-4F39-AD4F-1DCCD714E3C8}" dt="2022-06-19T20:01:49.570" v="167" actId="26606"/>
          <ac:spMkLst>
            <pc:docMk/>
            <pc:sldMk cId="275767486" sldId="258"/>
            <ac:spMk id="68" creationId="{6BD92D0D-80C0-40C4-A942-F10B46603CAD}"/>
          </ac:spMkLst>
        </pc:spChg>
        <pc:spChg chg="del">
          <ac:chgData name="Joel Valverde Valle" userId="6617270b-742f-46ad-9bb1-80d9704f48d5" providerId="ADAL" clId="{7E3345E7-327E-4F39-AD4F-1DCCD714E3C8}" dt="2022-06-19T20:01:49.570" v="167" actId="26606"/>
          <ac:spMkLst>
            <pc:docMk/>
            <pc:sldMk cId="275767486" sldId="258"/>
            <ac:spMk id="69" creationId="{8C5E0534-1245-40ED-BD5C-427E7EB881C9}"/>
          </ac:spMkLst>
        </pc:spChg>
        <pc:spChg chg="add">
          <ac:chgData name="Joel Valverde Valle" userId="6617270b-742f-46ad-9bb1-80d9704f48d5" providerId="ADAL" clId="{7E3345E7-327E-4F39-AD4F-1DCCD714E3C8}" dt="2022-06-19T20:01:49.570" v="167" actId="26606"/>
          <ac:spMkLst>
            <pc:docMk/>
            <pc:sldMk cId="275767486" sldId="258"/>
            <ac:spMk id="74" creationId="{8B646C36-EEEC-4D52-8E8E-206F4CD8A3DA}"/>
          </ac:spMkLst>
        </pc:spChg>
        <pc:spChg chg="add">
          <ac:chgData name="Joel Valverde Valle" userId="6617270b-742f-46ad-9bb1-80d9704f48d5" providerId="ADAL" clId="{7E3345E7-327E-4F39-AD4F-1DCCD714E3C8}" dt="2022-06-19T20:01:49.570" v="167" actId="26606"/>
          <ac:spMkLst>
            <pc:docMk/>
            <pc:sldMk cId="275767486" sldId="258"/>
            <ac:spMk id="80" creationId="{B8F4CD26-6EC7-4E11-9219-5C13C5A55FD0}"/>
          </ac:spMkLst>
        </pc:spChg>
        <pc:spChg chg="add">
          <ac:chgData name="Joel Valverde Valle" userId="6617270b-742f-46ad-9bb1-80d9704f48d5" providerId="ADAL" clId="{7E3345E7-327E-4F39-AD4F-1DCCD714E3C8}" dt="2022-06-19T20:01:49.570" v="167" actId="26606"/>
          <ac:spMkLst>
            <pc:docMk/>
            <pc:sldMk cId="275767486" sldId="258"/>
            <ac:spMk id="89" creationId="{4FB204DF-284E-45F6-A017-79A4DF57BCCB}"/>
          </ac:spMkLst>
        </pc:spChg>
        <pc:spChg chg="add">
          <ac:chgData name="Joel Valverde Valle" userId="6617270b-742f-46ad-9bb1-80d9704f48d5" providerId="ADAL" clId="{7E3345E7-327E-4F39-AD4F-1DCCD714E3C8}" dt="2022-06-19T20:01:49.570" v="167" actId="26606"/>
          <ac:spMkLst>
            <pc:docMk/>
            <pc:sldMk cId="275767486" sldId="258"/>
            <ac:spMk id="91" creationId="{4D1A5E71-B6B6-486A-8CDC-C7ABD9B903F6}"/>
          </ac:spMkLst>
        </pc:spChg>
        <pc:spChg chg="add">
          <ac:chgData name="Joel Valverde Valle" userId="6617270b-742f-46ad-9bb1-80d9704f48d5" providerId="ADAL" clId="{7E3345E7-327E-4F39-AD4F-1DCCD714E3C8}" dt="2022-06-19T20:01:49.570" v="167" actId="26606"/>
          <ac:spMkLst>
            <pc:docMk/>
            <pc:sldMk cId="275767486" sldId="258"/>
            <ac:spMk id="93" creationId="{B9CEADBF-7A06-4C5A-8D35-3F09596C2ED9}"/>
          </ac:spMkLst>
        </pc:spChg>
        <pc:spChg chg="add">
          <ac:chgData name="Joel Valverde Valle" userId="6617270b-742f-46ad-9bb1-80d9704f48d5" providerId="ADAL" clId="{7E3345E7-327E-4F39-AD4F-1DCCD714E3C8}" dt="2022-06-19T20:01:49.570" v="167" actId="26606"/>
          <ac:spMkLst>
            <pc:docMk/>
            <pc:sldMk cId="275767486" sldId="258"/>
            <ac:spMk id="95" creationId="{DFC849C6-9B02-435B-A484-0911C04CA708}"/>
          </ac:spMkLst>
        </pc:spChg>
        <pc:spChg chg="add">
          <ac:chgData name="Joel Valverde Valle" userId="6617270b-742f-46ad-9bb1-80d9704f48d5" providerId="ADAL" clId="{7E3345E7-327E-4F39-AD4F-1DCCD714E3C8}" dt="2022-06-19T20:01:49.570" v="167" actId="26606"/>
          <ac:spMkLst>
            <pc:docMk/>
            <pc:sldMk cId="275767486" sldId="258"/>
            <ac:spMk id="97" creationId="{36476189-18C4-4FBC-9F77-4F6330015077}"/>
          </ac:spMkLst>
        </pc:spChg>
        <pc:spChg chg="add">
          <ac:chgData name="Joel Valverde Valle" userId="6617270b-742f-46ad-9bb1-80d9704f48d5" providerId="ADAL" clId="{7E3345E7-327E-4F39-AD4F-1DCCD714E3C8}" dt="2022-06-19T20:01:49.570" v="167" actId="26606"/>
          <ac:spMkLst>
            <pc:docMk/>
            <pc:sldMk cId="275767486" sldId="258"/>
            <ac:spMk id="99" creationId="{BD6317D3-388D-4BF7-8319-23E76EDF2FE3}"/>
          </ac:spMkLst>
        </pc:spChg>
        <pc:grpChg chg="del">
          <ac:chgData name="Joel Valverde Valle" userId="6617270b-742f-46ad-9bb1-80d9704f48d5" providerId="ADAL" clId="{7E3345E7-327E-4F39-AD4F-1DCCD714E3C8}" dt="2022-06-19T20:01:49.570" v="167" actId="26606"/>
          <ac:grpSpMkLst>
            <pc:docMk/>
            <pc:sldMk cId="275767486" sldId="258"/>
            <ac:grpSpMk id="59" creationId="{773CCE17-EE0F-40E0-B7AE-CF7677B64709}"/>
          </ac:grpSpMkLst>
        </pc:grpChg>
        <pc:grpChg chg="add">
          <ac:chgData name="Joel Valverde Valle" userId="6617270b-742f-46ad-9bb1-80d9704f48d5" providerId="ADAL" clId="{7E3345E7-327E-4F39-AD4F-1DCCD714E3C8}" dt="2022-06-19T20:01:49.570" v="167" actId="26606"/>
          <ac:grpSpMkLst>
            <pc:docMk/>
            <pc:sldMk cId="275767486" sldId="258"/>
            <ac:grpSpMk id="76" creationId="{CA4D9813-5381-4152-A072-1019173AFB4B}"/>
          </ac:grpSpMkLst>
        </pc:grpChg>
        <pc:grpChg chg="add">
          <ac:chgData name="Joel Valverde Valle" userId="6617270b-742f-46ad-9bb1-80d9704f48d5" providerId="ADAL" clId="{7E3345E7-327E-4F39-AD4F-1DCCD714E3C8}" dt="2022-06-19T20:01:49.570" v="167" actId="26606"/>
          <ac:grpSpMkLst>
            <pc:docMk/>
            <pc:sldMk cId="275767486" sldId="258"/>
            <ac:grpSpMk id="82" creationId="{FB9739EB-7F66-433D-841F-AB3CD18700B7}"/>
          </ac:grpSpMkLst>
        </pc:grpChg>
        <pc:picChg chg="add mod">
          <ac:chgData name="Joel Valverde Valle" userId="6617270b-742f-46ad-9bb1-80d9704f48d5" providerId="ADAL" clId="{7E3345E7-327E-4F39-AD4F-1DCCD714E3C8}" dt="2022-06-19T20:03:34.575" v="190" actId="14100"/>
          <ac:picMkLst>
            <pc:docMk/>
            <pc:sldMk cId="275767486" sldId="258"/>
            <ac:picMk id="4" creationId="{CFBC30A6-BAEF-4EE0-ABA3-3719CAD6659C}"/>
          </ac:picMkLst>
        </pc:picChg>
        <pc:picChg chg="del">
          <ac:chgData name="Joel Valverde Valle" userId="6617270b-742f-46ad-9bb1-80d9704f48d5" providerId="ADAL" clId="{7E3345E7-327E-4F39-AD4F-1DCCD714E3C8}" dt="2022-06-19T19:58:05.218" v="131" actId="478"/>
          <ac:picMkLst>
            <pc:docMk/>
            <pc:sldMk cId="275767486" sldId="258"/>
            <ac:picMk id="11" creationId="{B3A0640A-C82D-41D6-8308-02C30373C1C6}"/>
          </ac:picMkLst>
        </pc:picChg>
        <pc:picChg chg="del">
          <ac:chgData name="Joel Valverde Valle" userId="6617270b-742f-46ad-9bb1-80d9704f48d5" providerId="ADAL" clId="{7E3345E7-327E-4F39-AD4F-1DCCD714E3C8}" dt="2022-06-19T19:57:59.960" v="128" actId="478"/>
          <ac:picMkLst>
            <pc:docMk/>
            <pc:sldMk cId="275767486" sldId="258"/>
            <ac:picMk id="15" creationId="{B1362F71-0B6A-41CA-8E71-84BE811C7ADC}"/>
          </ac:picMkLst>
        </pc:picChg>
        <pc:picChg chg="add del mod ord">
          <ac:chgData name="Joel Valverde Valle" userId="6617270b-742f-46ad-9bb1-80d9704f48d5" providerId="ADAL" clId="{7E3345E7-327E-4F39-AD4F-1DCCD714E3C8}" dt="2022-06-19T20:02:14.947" v="175" actId="14100"/>
          <ac:picMkLst>
            <pc:docMk/>
            <pc:sldMk cId="275767486" sldId="258"/>
            <ac:picMk id="65" creationId="{F77E254E-91C6-3A21-4B7A-CC72C22A6D1B}"/>
          </ac:picMkLst>
        </pc:picChg>
      </pc:sldChg>
      <pc:sldChg chg="addSp delSp modSp add mod ord">
        <pc:chgData name="Joel Valverde Valle" userId="6617270b-742f-46ad-9bb1-80d9704f48d5" providerId="ADAL" clId="{7E3345E7-327E-4F39-AD4F-1DCCD714E3C8}" dt="2022-06-19T20:15:38.294" v="389" actId="1076"/>
        <pc:sldMkLst>
          <pc:docMk/>
          <pc:sldMk cId="305673020" sldId="259"/>
        </pc:sldMkLst>
        <pc:spChg chg="add mod">
          <ac:chgData name="Joel Valverde Valle" userId="6617270b-742f-46ad-9bb1-80d9704f48d5" providerId="ADAL" clId="{7E3345E7-327E-4F39-AD4F-1DCCD714E3C8}" dt="2022-06-19T20:11:45.733" v="213" actId="20577"/>
          <ac:spMkLst>
            <pc:docMk/>
            <pc:sldMk cId="305673020" sldId="259"/>
            <ac:spMk id="4" creationId="{005421CC-3C42-465D-AA0C-4AF364C80957}"/>
          </ac:spMkLst>
        </pc:spChg>
        <pc:spChg chg="add mod">
          <ac:chgData name="Joel Valverde Valle" userId="6617270b-742f-46ad-9bb1-80d9704f48d5" providerId="ADAL" clId="{7E3345E7-327E-4F39-AD4F-1DCCD714E3C8}" dt="2022-06-19T20:13:38.432" v="301" actId="14100"/>
          <ac:spMkLst>
            <pc:docMk/>
            <pc:sldMk cId="305673020" sldId="259"/>
            <ac:spMk id="5" creationId="{C94EDF6E-6BCF-49E5-AF77-DBF0440A5115}"/>
          </ac:spMkLst>
        </pc:spChg>
        <pc:spChg chg="del">
          <ac:chgData name="Joel Valverde Valle" userId="6617270b-742f-46ad-9bb1-80d9704f48d5" providerId="ADAL" clId="{7E3345E7-327E-4F39-AD4F-1DCCD714E3C8}" dt="2022-06-19T20:09:17.722" v="198" actId="478"/>
          <ac:spMkLst>
            <pc:docMk/>
            <pc:sldMk cId="305673020" sldId="259"/>
            <ac:spMk id="12" creationId="{E61D1B83-0AFA-42C9-8E31-CFE4138FB12A}"/>
          </ac:spMkLst>
        </pc:spChg>
        <pc:spChg chg="del">
          <ac:chgData name="Joel Valverde Valle" userId="6617270b-742f-46ad-9bb1-80d9704f48d5" providerId="ADAL" clId="{7E3345E7-327E-4F39-AD4F-1DCCD714E3C8}" dt="2022-06-19T20:09:20.899" v="200" actId="478"/>
          <ac:spMkLst>
            <pc:docMk/>
            <pc:sldMk cId="305673020" sldId="259"/>
            <ac:spMk id="13" creationId="{71609B5C-FBC8-4A9D-8676-2780BC862B5A}"/>
          </ac:spMkLst>
        </pc:spChg>
        <pc:spChg chg="add mod">
          <ac:chgData name="Joel Valverde Valle" userId="6617270b-742f-46ad-9bb1-80d9704f48d5" providerId="ADAL" clId="{7E3345E7-327E-4F39-AD4F-1DCCD714E3C8}" dt="2022-06-19T20:15:38.294" v="389" actId="1076"/>
          <ac:spMkLst>
            <pc:docMk/>
            <pc:sldMk cId="305673020" sldId="259"/>
            <ac:spMk id="25" creationId="{7B84DC8B-9E09-4B08-A810-1E21EE6CEAAD}"/>
          </ac:spMkLst>
        </pc:spChg>
        <pc:picChg chg="add mod">
          <ac:chgData name="Joel Valverde Valle" userId="6617270b-742f-46ad-9bb1-80d9704f48d5" providerId="ADAL" clId="{7E3345E7-327E-4F39-AD4F-1DCCD714E3C8}" dt="2022-06-19T20:11:30.790" v="206" actId="1076"/>
          <ac:picMkLst>
            <pc:docMk/>
            <pc:sldMk cId="305673020" sldId="259"/>
            <ac:picMk id="3" creationId="{96872EF9-A495-435D-ACFC-B697CA16855C}"/>
          </ac:picMkLst>
        </pc:picChg>
        <pc:picChg chg="del">
          <ac:chgData name="Joel Valverde Valle" userId="6617270b-742f-46ad-9bb1-80d9704f48d5" providerId="ADAL" clId="{7E3345E7-327E-4F39-AD4F-1DCCD714E3C8}" dt="2022-06-19T20:09:19.051" v="199" actId="478"/>
          <ac:picMkLst>
            <pc:docMk/>
            <pc:sldMk cId="305673020" sldId="259"/>
            <ac:picMk id="11" creationId="{B3A0640A-C82D-41D6-8308-02C30373C1C6}"/>
          </ac:picMkLst>
        </pc:picChg>
        <pc:picChg chg="del">
          <ac:chgData name="Joel Valverde Valle" userId="6617270b-742f-46ad-9bb1-80d9704f48d5" providerId="ADAL" clId="{7E3345E7-327E-4F39-AD4F-1DCCD714E3C8}" dt="2022-06-19T20:09:15.556" v="197" actId="478"/>
          <ac:picMkLst>
            <pc:docMk/>
            <pc:sldMk cId="305673020" sldId="259"/>
            <ac:picMk id="15" creationId="{B1362F71-0B6A-41CA-8E71-84BE811C7ADC}"/>
          </ac:picMkLst>
        </pc:picChg>
        <pc:picChg chg="add mod">
          <ac:chgData name="Joel Valverde Valle" userId="6617270b-742f-46ad-9bb1-80d9704f48d5" providerId="ADAL" clId="{7E3345E7-327E-4F39-AD4F-1DCCD714E3C8}" dt="2022-06-19T20:12:19.771" v="217" actId="1076"/>
          <ac:picMkLst>
            <pc:docMk/>
            <pc:sldMk cId="305673020" sldId="259"/>
            <ac:picMk id="22" creationId="{FCCCB2D8-0FE7-416B-8466-9F555BFED463}"/>
          </ac:picMkLst>
        </pc:picChg>
        <pc:picChg chg="add mod">
          <ac:chgData name="Joel Valverde Valle" userId="6617270b-742f-46ad-9bb1-80d9704f48d5" providerId="ADAL" clId="{7E3345E7-327E-4F39-AD4F-1DCCD714E3C8}" dt="2022-06-19T20:12:28.457" v="220" actId="1076"/>
          <ac:picMkLst>
            <pc:docMk/>
            <pc:sldMk cId="305673020" sldId="259"/>
            <ac:picMk id="23" creationId="{6060B72C-632C-4A31-9FAF-4B44FD742030}"/>
          </ac:picMkLst>
        </pc:picChg>
        <pc:picChg chg="mod">
          <ac:chgData name="Joel Valverde Valle" userId="6617270b-742f-46ad-9bb1-80d9704f48d5" providerId="ADAL" clId="{7E3345E7-327E-4F39-AD4F-1DCCD714E3C8}" dt="2022-06-19T20:15:33.387" v="388" actId="1076"/>
          <ac:picMkLst>
            <pc:docMk/>
            <pc:sldMk cId="305673020" sldId="259"/>
            <ac:picMk id="65" creationId="{F77E254E-91C6-3A21-4B7A-CC72C22A6D1B}"/>
          </ac:picMkLst>
        </pc:picChg>
      </pc:sldChg>
      <pc:sldChg chg="addSp delSp modSp add mod">
        <pc:chgData name="Joel Valverde Valle" userId="6617270b-742f-46ad-9bb1-80d9704f48d5" providerId="ADAL" clId="{7E3345E7-327E-4F39-AD4F-1DCCD714E3C8}" dt="2022-06-19T20:22:50.927" v="434" actId="113"/>
        <pc:sldMkLst>
          <pc:docMk/>
          <pc:sldMk cId="1954740970" sldId="260"/>
        </pc:sldMkLst>
        <pc:spChg chg="mod">
          <ac:chgData name="Joel Valverde Valle" userId="6617270b-742f-46ad-9bb1-80d9704f48d5" providerId="ADAL" clId="{7E3345E7-327E-4F39-AD4F-1DCCD714E3C8}" dt="2022-06-19T20:22:50.927" v="434" actId="113"/>
          <ac:spMkLst>
            <pc:docMk/>
            <pc:sldMk cId="1954740970" sldId="260"/>
            <ac:spMk id="4" creationId="{005421CC-3C42-465D-AA0C-4AF364C80957}"/>
          </ac:spMkLst>
        </pc:spChg>
        <pc:spChg chg="del">
          <ac:chgData name="Joel Valverde Valle" userId="6617270b-742f-46ad-9bb1-80d9704f48d5" providerId="ADAL" clId="{7E3345E7-327E-4F39-AD4F-1DCCD714E3C8}" dt="2022-06-19T20:16:59.840" v="393" actId="478"/>
          <ac:spMkLst>
            <pc:docMk/>
            <pc:sldMk cId="1954740970" sldId="260"/>
            <ac:spMk id="5" creationId="{C94EDF6E-6BCF-49E5-AF77-DBF0440A5115}"/>
          </ac:spMkLst>
        </pc:spChg>
        <pc:spChg chg="add del">
          <ac:chgData name="Joel Valverde Valle" userId="6617270b-742f-46ad-9bb1-80d9704f48d5" providerId="ADAL" clId="{7E3345E7-327E-4F39-AD4F-1DCCD714E3C8}" dt="2022-06-19T20:21:15.762" v="413" actId="22"/>
          <ac:spMkLst>
            <pc:docMk/>
            <pc:sldMk cId="1954740970" sldId="260"/>
            <ac:spMk id="24" creationId="{71E7BC75-E981-4FC3-B14A-2BB2D98FD13A}"/>
          </ac:spMkLst>
        </pc:spChg>
        <pc:spChg chg="del">
          <ac:chgData name="Joel Valverde Valle" userId="6617270b-742f-46ad-9bb1-80d9704f48d5" providerId="ADAL" clId="{7E3345E7-327E-4F39-AD4F-1DCCD714E3C8}" dt="2022-06-19T20:17:01.616" v="394" actId="478"/>
          <ac:spMkLst>
            <pc:docMk/>
            <pc:sldMk cId="1954740970" sldId="260"/>
            <ac:spMk id="25" creationId="{7B84DC8B-9E09-4B08-A810-1E21EE6CEAAD}"/>
          </ac:spMkLst>
        </pc:spChg>
        <pc:spChg chg="add mod">
          <ac:chgData name="Joel Valverde Valle" userId="6617270b-742f-46ad-9bb1-80d9704f48d5" providerId="ADAL" clId="{7E3345E7-327E-4F39-AD4F-1DCCD714E3C8}" dt="2022-06-19T20:22:44.586" v="433" actId="207"/>
          <ac:spMkLst>
            <pc:docMk/>
            <pc:sldMk cId="1954740970" sldId="260"/>
            <ac:spMk id="26" creationId="{956FBAC7-FD8E-4354-BA28-91D8279FB711}"/>
          </ac:spMkLst>
        </pc:spChg>
        <pc:picChg chg="mod">
          <ac:chgData name="Joel Valverde Valle" userId="6617270b-742f-46ad-9bb1-80d9704f48d5" providerId="ADAL" clId="{7E3345E7-327E-4F39-AD4F-1DCCD714E3C8}" dt="2022-06-19T20:17:56.988" v="407" actId="1076"/>
          <ac:picMkLst>
            <pc:docMk/>
            <pc:sldMk cId="1954740970" sldId="260"/>
            <ac:picMk id="3" creationId="{96872EF9-A495-435D-ACFC-B697CA16855C}"/>
          </ac:picMkLst>
        </pc:picChg>
        <pc:picChg chg="del">
          <ac:chgData name="Joel Valverde Valle" userId="6617270b-742f-46ad-9bb1-80d9704f48d5" providerId="ADAL" clId="{7E3345E7-327E-4F39-AD4F-1DCCD714E3C8}" dt="2022-06-19T20:16:57.380" v="391" actId="478"/>
          <ac:picMkLst>
            <pc:docMk/>
            <pc:sldMk cId="1954740970" sldId="260"/>
            <ac:picMk id="22" creationId="{FCCCB2D8-0FE7-416B-8466-9F555BFED463}"/>
          </ac:picMkLst>
        </pc:picChg>
        <pc:picChg chg="del">
          <ac:chgData name="Joel Valverde Valle" userId="6617270b-742f-46ad-9bb1-80d9704f48d5" providerId="ADAL" clId="{7E3345E7-327E-4F39-AD4F-1DCCD714E3C8}" dt="2022-06-19T20:16:58.337" v="392" actId="478"/>
          <ac:picMkLst>
            <pc:docMk/>
            <pc:sldMk cId="1954740970" sldId="260"/>
            <ac:picMk id="23" creationId="{6060B72C-632C-4A31-9FAF-4B44FD742030}"/>
          </ac:picMkLst>
        </pc:picChg>
        <pc:picChg chg="mod">
          <ac:chgData name="Joel Valverde Valle" userId="6617270b-742f-46ad-9bb1-80d9704f48d5" providerId="ADAL" clId="{7E3345E7-327E-4F39-AD4F-1DCCD714E3C8}" dt="2022-06-19T20:18:00.137" v="409" actId="1076"/>
          <ac:picMkLst>
            <pc:docMk/>
            <pc:sldMk cId="1954740970" sldId="260"/>
            <ac:picMk id="65" creationId="{F77E254E-91C6-3A21-4B7A-CC72C22A6D1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5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7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0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5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4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1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2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6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6/19/2022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5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7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4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6/19/2022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735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8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10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11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3" name="Oval 13">
            <a:extLst>
              <a:ext uri="{FF2B5EF4-FFF2-40B4-BE49-F238E27FC236}">
                <a16:creationId xmlns:a16="http://schemas.microsoft.com/office/drawing/2014/main" id="{70CCC791-94D7-4BB8-9EDF-423CEA1F6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4" name="Rectangle 15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1" descr="Lápices de colores dentro de un portalápices que está encima de una mesa de madera">
            <a:extLst>
              <a:ext uri="{FF2B5EF4-FFF2-40B4-BE49-F238E27FC236}">
                <a16:creationId xmlns:a16="http://schemas.microsoft.com/office/drawing/2014/main" id="{F77E254E-91C6-3A21-4B7A-CC72C22A6D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6" name="Freeform: Shape 17">
            <a:extLst>
              <a:ext uri="{FF2B5EF4-FFF2-40B4-BE49-F238E27FC236}">
                <a16:creationId xmlns:a16="http://schemas.microsoft.com/office/drawing/2014/main" id="{F5BD12E1-AB08-48AC-9D78-07E83A409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3369" y="372041"/>
            <a:ext cx="978631" cy="1957264"/>
          </a:xfrm>
          <a:custGeom>
            <a:avLst/>
            <a:gdLst>
              <a:gd name="connsiteX0" fmla="*/ 978631 w 978631"/>
              <a:gd name="connsiteY0" fmla="*/ 0 h 1957264"/>
              <a:gd name="connsiteX1" fmla="*/ 978631 w 978631"/>
              <a:gd name="connsiteY1" fmla="*/ 337451 h 1957264"/>
              <a:gd name="connsiteX2" fmla="*/ 337450 w 978631"/>
              <a:gd name="connsiteY2" fmla="*/ 978631 h 1957264"/>
              <a:gd name="connsiteX3" fmla="*/ 978631 w 978631"/>
              <a:gd name="connsiteY3" fmla="*/ 1619811 h 1957264"/>
              <a:gd name="connsiteX4" fmla="*/ 978631 w 978631"/>
              <a:gd name="connsiteY4" fmla="*/ 1957264 h 1957264"/>
              <a:gd name="connsiteX5" fmla="*/ 0 w 978631"/>
              <a:gd name="connsiteY5" fmla="*/ 978631 h 1957264"/>
              <a:gd name="connsiteX6" fmla="*/ 978631 w 978631"/>
              <a:gd name="connsiteY6" fmla="*/ 0 h 1957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8631" h="1957264">
                <a:moveTo>
                  <a:pt x="978631" y="0"/>
                </a:moveTo>
                <a:lnTo>
                  <a:pt x="978631" y="337451"/>
                </a:lnTo>
                <a:cubicBezTo>
                  <a:pt x="624550" y="337451"/>
                  <a:pt x="337450" y="624550"/>
                  <a:pt x="337450" y="978631"/>
                </a:cubicBezTo>
                <a:cubicBezTo>
                  <a:pt x="337450" y="1332713"/>
                  <a:pt x="624550" y="1619811"/>
                  <a:pt x="978631" y="1619811"/>
                </a:cubicBezTo>
                <a:lnTo>
                  <a:pt x="978631" y="1957264"/>
                </a:lnTo>
                <a:cubicBezTo>
                  <a:pt x="438155" y="1957264"/>
                  <a:pt x="0" y="1519107"/>
                  <a:pt x="0" y="978631"/>
                </a:cubicBezTo>
                <a:cubicBezTo>
                  <a:pt x="0" y="438155"/>
                  <a:pt x="438155" y="0"/>
                  <a:pt x="978631" y="0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7" name="Freeform: Shape 19">
            <a:extLst>
              <a:ext uri="{FF2B5EF4-FFF2-40B4-BE49-F238E27FC236}">
                <a16:creationId xmlns:a16="http://schemas.microsoft.com/office/drawing/2014/main" id="{DC2134FB-41CB-4835-9ABE-34E09235E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3369" y="372041"/>
            <a:ext cx="978631" cy="1957264"/>
          </a:xfrm>
          <a:custGeom>
            <a:avLst/>
            <a:gdLst>
              <a:gd name="connsiteX0" fmla="*/ 978631 w 978631"/>
              <a:gd name="connsiteY0" fmla="*/ 0 h 1957264"/>
              <a:gd name="connsiteX1" fmla="*/ 978631 w 978631"/>
              <a:gd name="connsiteY1" fmla="*/ 337451 h 1957264"/>
              <a:gd name="connsiteX2" fmla="*/ 337450 w 978631"/>
              <a:gd name="connsiteY2" fmla="*/ 978631 h 1957264"/>
              <a:gd name="connsiteX3" fmla="*/ 978631 w 978631"/>
              <a:gd name="connsiteY3" fmla="*/ 1619811 h 1957264"/>
              <a:gd name="connsiteX4" fmla="*/ 978631 w 978631"/>
              <a:gd name="connsiteY4" fmla="*/ 1957264 h 1957264"/>
              <a:gd name="connsiteX5" fmla="*/ 0 w 978631"/>
              <a:gd name="connsiteY5" fmla="*/ 978631 h 1957264"/>
              <a:gd name="connsiteX6" fmla="*/ 978631 w 978631"/>
              <a:gd name="connsiteY6" fmla="*/ 0 h 1957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8631" h="1957264">
                <a:moveTo>
                  <a:pt x="978631" y="0"/>
                </a:moveTo>
                <a:lnTo>
                  <a:pt x="978631" y="337451"/>
                </a:lnTo>
                <a:cubicBezTo>
                  <a:pt x="624550" y="337451"/>
                  <a:pt x="337450" y="624550"/>
                  <a:pt x="337450" y="978631"/>
                </a:cubicBezTo>
                <a:cubicBezTo>
                  <a:pt x="337450" y="1332713"/>
                  <a:pt x="624550" y="1619811"/>
                  <a:pt x="978631" y="1619811"/>
                </a:cubicBezTo>
                <a:lnTo>
                  <a:pt x="978631" y="1957264"/>
                </a:lnTo>
                <a:cubicBezTo>
                  <a:pt x="438155" y="1957264"/>
                  <a:pt x="0" y="1519107"/>
                  <a:pt x="0" y="978631"/>
                </a:cubicBezTo>
                <a:cubicBezTo>
                  <a:pt x="0" y="438155"/>
                  <a:pt x="438155" y="0"/>
                  <a:pt x="978631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8" name="Oval 21">
            <a:extLst>
              <a:ext uri="{FF2B5EF4-FFF2-40B4-BE49-F238E27FC236}">
                <a16:creationId xmlns:a16="http://schemas.microsoft.com/office/drawing/2014/main" id="{6BD92D0D-80C0-40C4-A942-F10B4660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236" y="5217234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Oval 23">
            <a:extLst>
              <a:ext uri="{FF2B5EF4-FFF2-40B4-BE49-F238E27FC236}">
                <a16:creationId xmlns:a16="http://schemas.microsoft.com/office/drawing/2014/main" id="{8C5E0534-1245-40ED-BD5C-427E7EB88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236" y="5217234"/>
            <a:ext cx="515928" cy="515928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F5E1BDB-1D23-4420-9D6A-ADBD4E868AC0}"/>
              </a:ext>
            </a:extLst>
          </p:cNvPr>
          <p:cNvSpPr/>
          <p:nvPr/>
        </p:nvSpPr>
        <p:spPr>
          <a:xfrm>
            <a:off x="3350078" y="204141"/>
            <a:ext cx="5700616" cy="579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/>
              <a:t>ESTADISTICA DESCRIPTIVA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BB3277EA-DECC-4F51-BC6A-027E04250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1770"/>
            <a:ext cx="8436970" cy="499446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4E6FE4D-F08F-410C-B148-3E5F5F9B7E54}"/>
              </a:ext>
            </a:extLst>
          </p:cNvPr>
          <p:cNvSpPr txBox="1"/>
          <p:nvPr/>
        </p:nvSpPr>
        <p:spPr>
          <a:xfrm>
            <a:off x="3140902" y="2860699"/>
            <a:ext cx="1548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solidFill>
                  <a:schemeClr val="bg1"/>
                </a:solidFill>
              </a:rPr>
              <a:t>No hay proyecto estadístico sin una dimensión descriptiva</a:t>
            </a:r>
            <a:endParaRPr lang="es-CR" sz="1200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56DA819-C08E-403D-B63A-069A7DB8B64E}"/>
              </a:ext>
            </a:extLst>
          </p:cNvPr>
          <p:cNvSpPr txBox="1"/>
          <p:nvPr/>
        </p:nvSpPr>
        <p:spPr>
          <a:xfrm>
            <a:off x="1826458" y="3276202"/>
            <a:ext cx="14275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solidFill>
                  <a:schemeClr val="bg1"/>
                </a:solidFill>
              </a:rPr>
              <a:t>La estadística descriptiva es la parte inicial de la estadística o bien se ve como una vía de entrada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7FBD5D8-186F-4A7E-B4BB-0E6128D02BF1}"/>
              </a:ext>
            </a:extLst>
          </p:cNvPr>
          <p:cNvSpPr txBox="1"/>
          <p:nvPr/>
        </p:nvSpPr>
        <p:spPr>
          <a:xfrm>
            <a:off x="4568485" y="2491372"/>
            <a:ext cx="16550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solidFill>
                  <a:schemeClr val="bg1"/>
                </a:solidFill>
              </a:rPr>
              <a:t>La estadística descriptiva comprende un conjunto de técnicas para un análisis preliminar de los datos que tiene un doble objetivo</a:t>
            </a:r>
            <a:endParaRPr lang="es-CR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18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8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10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11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3" name="Oval 13">
            <a:extLst>
              <a:ext uri="{FF2B5EF4-FFF2-40B4-BE49-F238E27FC236}">
                <a16:creationId xmlns:a16="http://schemas.microsoft.com/office/drawing/2014/main" id="{70CCC791-94D7-4BB8-9EDF-423CEA1F6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4" name="Rectangle 15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1" descr="Lápices de colores dentro de un portalápices que está encima de una mesa de madera">
            <a:extLst>
              <a:ext uri="{FF2B5EF4-FFF2-40B4-BE49-F238E27FC236}">
                <a16:creationId xmlns:a16="http://schemas.microsoft.com/office/drawing/2014/main" id="{F77E254E-91C6-3A21-4B7A-CC72C22A6D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5730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66" name="Freeform: Shape 17">
            <a:extLst>
              <a:ext uri="{FF2B5EF4-FFF2-40B4-BE49-F238E27FC236}">
                <a16:creationId xmlns:a16="http://schemas.microsoft.com/office/drawing/2014/main" id="{F5BD12E1-AB08-48AC-9D78-07E83A409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3369" y="372041"/>
            <a:ext cx="978631" cy="1957264"/>
          </a:xfrm>
          <a:custGeom>
            <a:avLst/>
            <a:gdLst>
              <a:gd name="connsiteX0" fmla="*/ 978631 w 978631"/>
              <a:gd name="connsiteY0" fmla="*/ 0 h 1957264"/>
              <a:gd name="connsiteX1" fmla="*/ 978631 w 978631"/>
              <a:gd name="connsiteY1" fmla="*/ 337451 h 1957264"/>
              <a:gd name="connsiteX2" fmla="*/ 337450 w 978631"/>
              <a:gd name="connsiteY2" fmla="*/ 978631 h 1957264"/>
              <a:gd name="connsiteX3" fmla="*/ 978631 w 978631"/>
              <a:gd name="connsiteY3" fmla="*/ 1619811 h 1957264"/>
              <a:gd name="connsiteX4" fmla="*/ 978631 w 978631"/>
              <a:gd name="connsiteY4" fmla="*/ 1957264 h 1957264"/>
              <a:gd name="connsiteX5" fmla="*/ 0 w 978631"/>
              <a:gd name="connsiteY5" fmla="*/ 978631 h 1957264"/>
              <a:gd name="connsiteX6" fmla="*/ 978631 w 978631"/>
              <a:gd name="connsiteY6" fmla="*/ 0 h 1957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8631" h="1957264">
                <a:moveTo>
                  <a:pt x="978631" y="0"/>
                </a:moveTo>
                <a:lnTo>
                  <a:pt x="978631" y="337451"/>
                </a:lnTo>
                <a:cubicBezTo>
                  <a:pt x="624550" y="337451"/>
                  <a:pt x="337450" y="624550"/>
                  <a:pt x="337450" y="978631"/>
                </a:cubicBezTo>
                <a:cubicBezTo>
                  <a:pt x="337450" y="1332713"/>
                  <a:pt x="624550" y="1619811"/>
                  <a:pt x="978631" y="1619811"/>
                </a:cubicBezTo>
                <a:lnTo>
                  <a:pt x="978631" y="1957264"/>
                </a:lnTo>
                <a:cubicBezTo>
                  <a:pt x="438155" y="1957264"/>
                  <a:pt x="0" y="1519107"/>
                  <a:pt x="0" y="978631"/>
                </a:cubicBezTo>
                <a:cubicBezTo>
                  <a:pt x="0" y="438155"/>
                  <a:pt x="438155" y="0"/>
                  <a:pt x="978631" y="0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7" name="Freeform: Shape 19">
            <a:extLst>
              <a:ext uri="{FF2B5EF4-FFF2-40B4-BE49-F238E27FC236}">
                <a16:creationId xmlns:a16="http://schemas.microsoft.com/office/drawing/2014/main" id="{DC2134FB-41CB-4835-9ABE-34E09235E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3369" y="372041"/>
            <a:ext cx="978631" cy="1957264"/>
          </a:xfrm>
          <a:custGeom>
            <a:avLst/>
            <a:gdLst>
              <a:gd name="connsiteX0" fmla="*/ 978631 w 978631"/>
              <a:gd name="connsiteY0" fmla="*/ 0 h 1957264"/>
              <a:gd name="connsiteX1" fmla="*/ 978631 w 978631"/>
              <a:gd name="connsiteY1" fmla="*/ 337451 h 1957264"/>
              <a:gd name="connsiteX2" fmla="*/ 337450 w 978631"/>
              <a:gd name="connsiteY2" fmla="*/ 978631 h 1957264"/>
              <a:gd name="connsiteX3" fmla="*/ 978631 w 978631"/>
              <a:gd name="connsiteY3" fmla="*/ 1619811 h 1957264"/>
              <a:gd name="connsiteX4" fmla="*/ 978631 w 978631"/>
              <a:gd name="connsiteY4" fmla="*/ 1957264 h 1957264"/>
              <a:gd name="connsiteX5" fmla="*/ 0 w 978631"/>
              <a:gd name="connsiteY5" fmla="*/ 978631 h 1957264"/>
              <a:gd name="connsiteX6" fmla="*/ 978631 w 978631"/>
              <a:gd name="connsiteY6" fmla="*/ 0 h 1957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8631" h="1957264">
                <a:moveTo>
                  <a:pt x="978631" y="0"/>
                </a:moveTo>
                <a:lnTo>
                  <a:pt x="978631" y="337451"/>
                </a:lnTo>
                <a:cubicBezTo>
                  <a:pt x="624550" y="337451"/>
                  <a:pt x="337450" y="624550"/>
                  <a:pt x="337450" y="978631"/>
                </a:cubicBezTo>
                <a:cubicBezTo>
                  <a:pt x="337450" y="1332713"/>
                  <a:pt x="624550" y="1619811"/>
                  <a:pt x="978631" y="1619811"/>
                </a:cubicBezTo>
                <a:lnTo>
                  <a:pt x="978631" y="1957264"/>
                </a:lnTo>
                <a:cubicBezTo>
                  <a:pt x="438155" y="1957264"/>
                  <a:pt x="0" y="1519107"/>
                  <a:pt x="0" y="978631"/>
                </a:cubicBezTo>
                <a:cubicBezTo>
                  <a:pt x="0" y="438155"/>
                  <a:pt x="438155" y="0"/>
                  <a:pt x="978631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8" name="Oval 21">
            <a:extLst>
              <a:ext uri="{FF2B5EF4-FFF2-40B4-BE49-F238E27FC236}">
                <a16:creationId xmlns:a16="http://schemas.microsoft.com/office/drawing/2014/main" id="{6BD92D0D-80C0-40C4-A942-F10B4660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236" y="5217234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Oval 23">
            <a:extLst>
              <a:ext uri="{FF2B5EF4-FFF2-40B4-BE49-F238E27FC236}">
                <a16:creationId xmlns:a16="http://schemas.microsoft.com/office/drawing/2014/main" id="{8C5E0534-1245-40ED-BD5C-427E7EB88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236" y="5217234"/>
            <a:ext cx="515928" cy="515928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3A0640A-C82D-41D6-8308-02C30373C1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761275"/>
            <a:ext cx="4597047" cy="316754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61D1B83-0AFA-42C9-8E31-CFE4138FB12A}"/>
              </a:ext>
            </a:extLst>
          </p:cNvPr>
          <p:cNvSpPr txBox="1"/>
          <p:nvPr/>
        </p:nvSpPr>
        <p:spPr>
          <a:xfrm>
            <a:off x="3573624" y="2761265"/>
            <a:ext cx="43294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>
                <a:solidFill>
                  <a:schemeClr val="bg1"/>
                </a:solidFill>
              </a:rPr>
              <a:t>Familiarizarse con los set de datos y descubrir y describir sus principales características mediante operaciones de índole esencialmente exploratorio y, frecuentemente, de carácter efímero.</a:t>
            </a:r>
            <a:endParaRPr lang="es-CR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1609B5C-FBC8-4A9D-8676-2780BC862B5A}"/>
              </a:ext>
            </a:extLst>
          </p:cNvPr>
          <p:cNvSpPr txBox="1"/>
          <p:nvPr/>
        </p:nvSpPr>
        <p:spPr>
          <a:xfrm>
            <a:off x="4128795" y="4451487"/>
            <a:ext cx="3219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Helvetica Neue"/>
              </a:rPr>
              <a:t>T</a:t>
            </a:r>
            <a:r>
              <a:rPr lang="es-MX" b="0" i="0" dirty="0">
                <a:solidFill>
                  <a:schemeClr val="bg1"/>
                </a:solidFill>
                <a:effectLst/>
                <a:latin typeface="Helvetica Neue"/>
              </a:rPr>
              <a:t>ransmitir eficazmente el conocimiento adquirido sobre los datos a terceros, lo que exige prestar atención a las cuestiones editoriales</a:t>
            </a:r>
            <a:endParaRPr lang="es-CR" dirty="0">
              <a:solidFill>
                <a:schemeClr val="bg1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1362F71-0B6A-41CA-8E71-84BE811C7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614" y="141868"/>
            <a:ext cx="4208037" cy="212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2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A4D9813-5381-4152-A072-1019173AF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550" y="555675"/>
            <a:ext cx="4860256" cy="5696169"/>
            <a:chOff x="1481312" y="743744"/>
            <a:chExt cx="4860256" cy="4589316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96CA415-F27A-4B60-94FA-BA91584C3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A061E88-A610-442E-91B9-945D00CC0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B8F4CD26-6EC7-4E11-9219-5C13C5A55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967" y="460296"/>
            <a:ext cx="4860256" cy="569616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7763181-D4D7-4270-97A9-CF3A4A0E9175}"/>
              </a:ext>
            </a:extLst>
          </p:cNvPr>
          <p:cNvSpPr txBox="1"/>
          <p:nvPr/>
        </p:nvSpPr>
        <p:spPr>
          <a:xfrm>
            <a:off x="677119" y="810623"/>
            <a:ext cx="4363416" cy="35701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cap="all" spc="1500">
                <a:latin typeface="+mj-lt"/>
                <a:ea typeface="Source Sans Pro SemiBold" panose="020B0603030403020204" pitchFamily="34" charset="0"/>
                <a:cs typeface="+mj-cs"/>
              </a:rPr>
              <a:t>TABLA DE DATOS</a:t>
            </a:r>
          </a:p>
        </p:txBody>
      </p:sp>
      <p:pic>
        <p:nvPicPr>
          <p:cNvPr id="65" name="Picture 1" descr="Lápices de colores dentro de un portalápices que está encima de una mesa de madera">
            <a:extLst>
              <a:ext uri="{FF2B5EF4-FFF2-40B4-BE49-F238E27FC236}">
                <a16:creationId xmlns:a16="http://schemas.microsoft.com/office/drawing/2014/main" id="{F77E254E-91C6-3A21-4B7A-CC72C22A6D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55"/>
          <a:stretch/>
        </p:blipFill>
        <p:spPr>
          <a:xfrm>
            <a:off x="5435793" y="0"/>
            <a:ext cx="6756208" cy="6858000"/>
          </a:xfrm>
          <a:prstGeom prst="rect">
            <a:avLst/>
          </a:prstGeom>
          <a:ln w="28575">
            <a:noFill/>
          </a:ln>
        </p:spPr>
      </p:pic>
      <p:grpSp>
        <p:nvGrpSpPr>
          <p:cNvPr id="8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14761" y="1270301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9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7035" y="2631941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423" y="3415349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FBC30A6-BAEF-4EE0-ABA3-3719CAD665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965" r="1843" b="-1"/>
          <a:stretch/>
        </p:blipFill>
        <p:spPr>
          <a:xfrm>
            <a:off x="5654958" y="0"/>
            <a:ext cx="2369369" cy="2778889"/>
          </a:xfrm>
          <a:prstGeom prst="rect">
            <a:avLst/>
          </a:prstGeom>
          <a:ln w="28575">
            <a:noFill/>
          </a:ln>
        </p:spPr>
      </p:pic>
      <p:sp>
        <p:nvSpPr>
          <p:cNvPr id="93" name="Graphic 212">
            <a:extLst>
              <a:ext uri="{FF2B5EF4-FFF2-40B4-BE49-F238E27FC236}">
                <a16:creationId xmlns:a16="http://schemas.microsoft.com/office/drawing/2014/main" id="{B9CEADBF-7A06-4C5A-8D35-3F09596C2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7035" y="2631941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5" name="Graphic 212">
            <a:extLst>
              <a:ext uri="{FF2B5EF4-FFF2-40B4-BE49-F238E27FC236}">
                <a16:creationId xmlns:a16="http://schemas.microsoft.com/office/drawing/2014/main" id="{DFC849C6-9B02-435B-A484-0911C04CA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7035" y="2631941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7" name="Graphic 212">
            <a:extLst>
              <a:ext uri="{FF2B5EF4-FFF2-40B4-BE49-F238E27FC236}">
                <a16:creationId xmlns:a16="http://schemas.microsoft.com/office/drawing/2014/main" id="{36476189-18C4-4FBC-9F77-4F6330015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7035" y="2631941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D6317D3-388D-4BF7-8319-23E76EDF2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423" y="3415349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9C5361D-8D0D-4094-A58D-B768F869C4C0}"/>
              </a:ext>
            </a:extLst>
          </p:cNvPr>
          <p:cNvSpPr txBox="1"/>
          <p:nvPr/>
        </p:nvSpPr>
        <p:spPr>
          <a:xfrm>
            <a:off x="8134897" y="193566"/>
            <a:ext cx="3935972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dirty="0"/>
              <a:t>Es frecuente mostrar resúmenes de datos en forma tabular. Las tablas de datos son frecuentemente alternativas válidas (y recomendadas) a ciertos gráficos, entre los que se cuentan muchos diagramas de barras o las coropletas y mapas donde los valores asociados a los distintos territorios se codifican con colores.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576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8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10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11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3" name="Oval 13">
            <a:extLst>
              <a:ext uri="{FF2B5EF4-FFF2-40B4-BE49-F238E27FC236}">
                <a16:creationId xmlns:a16="http://schemas.microsoft.com/office/drawing/2014/main" id="{70CCC791-94D7-4BB8-9EDF-423CEA1F6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4" name="Rectangle 15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1" descr="Lápices de colores dentro de un portalápices que está encima de una mesa de madera">
            <a:extLst>
              <a:ext uri="{FF2B5EF4-FFF2-40B4-BE49-F238E27FC236}">
                <a16:creationId xmlns:a16="http://schemas.microsoft.com/office/drawing/2014/main" id="{F77E254E-91C6-3A21-4B7A-CC72C22A6D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5730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66" name="Freeform: Shape 17">
            <a:extLst>
              <a:ext uri="{FF2B5EF4-FFF2-40B4-BE49-F238E27FC236}">
                <a16:creationId xmlns:a16="http://schemas.microsoft.com/office/drawing/2014/main" id="{F5BD12E1-AB08-48AC-9D78-07E83A409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3369" y="372041"/>
            <a:ext cx="978631" cy="1957264"/>
          </a:xfrm>
          <a:custGeom>
            <a:avLst/>
            <a:gdLst>
              <a:gd name="connsiteX0" fmla="*/ 978631 w 978631"/>
              <a:gd name="connsiteY0" fmla="*/ 0 h 1957264"/>
              <a:gd name="connsiteX1" fmla="*/ 978631 w 978631"/>
              <a:gd name="connsiteY1" fmla="*/ 337451 h 1957264"/>
              <a:gd name="connsiteX2" fmla="*/ 337450 w 978631"/>
              <a:gd name="connsiteY2" fmla="*/ 978631 h 1957264"/>
              <a:gd name="connsiteX3" fmla="*/ 978631 w 978631"/>
              <a:gd name="connsiteY3" fmla="*/ 1619811 h 1957264"/>
              <a:gd name="connsiteX4" fmla="*/ 978631 w 978631"/>
              <a:gd name="connsiteY4" fmla="*/ 1957264 h 1957264"/>
              <a:gd name="connsiteX5" fmla="*/ 0 w 978631"/>
              <a:gd name="connsiteY5" fmla="*/ 978631 h 1957264"/>
              <a:gd name="connsiteX6" fmla="*/ 978631 w 978631"/>
              <a:gd name="connsiteY6" fmla="*/ 0 h 1957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8631" h="1957264">
                <a:moveTo>
                  <a:pt x="978631" y="0"/>
                </a:moveTo>
                <a:lnTo>
                  <a:pt x="978631" y="337451"/>
                </a:lnTo>
                <a:cubicBezTo>
                  <a:pt x="624550" y="337451"/>
                  <a:pt x="337450" y="624550"/>
                  <a:pt x="337450" y="978631"/>
                </a:cubicBezTo>
                <a:cubicBezTo>
                  <a:pt x="337450" y="1332713"/>
                  <a:pt x="624550" y="1619811"/>
                  <a:pt x="978631" y="1619811"/>
                </a:cubicBezTo>
                <a:lnTo>
                  <a:pt x="978631" y="1957264"/>
                </a:lnTo>
                <a:cubicBezTo>
                  <a:pt x="438155" y="1957264"/>
                  <a:pt x="0" y="1519107"/>
                  <a:pt x="0" y="978631"/>
                </a:cubicBezTo>
                <a:cubicBezTo>
                  <a:pt x="0" y="438155"/>
                  <a:pt x="438155" y="0"/>
                  <a:pt x="978631" y="0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7" name="Freeform: Shape 19">
            <a:extLst>
              <a:ext uri="{FF2B5EF4-FFF2-40B4-BE49-F238E27FC236}">
                <a16:creationId xmlns:a16="http://schemas.microsoft.com/office/drawing/2014/main" id="{DC2134FB-41CB-4835-9ABE-34E09235E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3369" y="372041"/>
            <a:ext cx="978631" cy="1957264"/>
          </a:xfrm>
          <a:custGeom>
            <a:avLst/>
            <a:gdLst>
              <a:gd name="connsiteX0" fmla="*/ 978631 w 978631"/>
              <a:gd name="connsiteY0" fmla="*/ 0 h 1957264"/>
              <a:gd name="connsiteX1" fmla="*/ 978631 w 978631"/>
              <a:gd name="connsiteY1" fmla="*/ 337451 h 1957264"/>
              <a:gd name="connsiteX2" fmla="*/ 337450 w 978631"/>
              <a:gd name="connsiteY2" fmla="*/ 978631 h 1957264"/>
              <a:gd name="connsiteX3" fmla="*/ 978631 w 978631"/>
              <a:gd name="connsiteY3" fmla="*/ 1619811 h 1957264"/>
              <a:gd name="connsiteX4" fmla="*/ 978631 w 978631"/>
              <a:gd name="connsiteY4" fmla="*/ 1957264 h 1957264"/>
              <a:gd name="connsiteX5" fmla="*/ 0 w 978631"/>
              <a:gd name="connsiteY5" fmla="*/ 978631 h 1957264"/>
              <a:gd name="connsiteX6" fmla="*/ 978631 w 978631"/>
              <a:gd name="connsiteY6" fmla="*/ 0 h 1957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8631" h="1957264">
                <a:moveTo>
                  <a:pt x="978631" y="0"/>
                </a:moveTo>
                <a:lnTo>
                  <a:pt x="978631" y="337451"/>
                </a:lnTo>
                <a:cubicBezTo>
                  <a:pt x="624550" y="337451"/>
                  <a:pt x="337450" y="624550"/>
                  <a:pt x="337450" y="978631"/>
                </a:cubicBezTo>
                <a:cubicBezTo>
                  <a:pt x="337450" y="1332713"/>
                  <a:pt x="624550" y="1619811"/>
                  <a:pt x="978631" y="1619811"/>
                </a:cubicBezTo>
                <a:lnTo>
                  <a:pt x="978631" y="1957264"/>
                </a:lnTo>
                <a:cubicBezTo>
                  <a:pt x="438155" y="1957264"/>
                  <a:pt x="0" y="1519107"/>
                  <a:pt x="0" y="978631"/>
                </a:cubicBezTo>
                <a:cubicBezTo>
                  <a:pt x="0" y="438155"/>
                  <a:pt x="438155" y="0"/>
                  <a:pt x="978631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8" name="Oval 21">
            <a:extLst>
              <a:ext uri="{FF2B5EF4-FFF2-40B4-BE49-F238E27FC236}">
                <a16:creationId xmlns:a16="http://schemas.microsoft.com/office/drawing/2014/main" id="{6BD92D0D-80C0-40C4-A942-F10B4660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236" y="5217234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Oval 23">
            <a:extLst>
              <a:ext uri="{FF2B5EF4-FFF2-40B4-BE49-F238E27FC236}">
                <a16:creationId xmlns:a16="http://schemas.microsoft.com/office/drawing/2014/main" id="{8C5E0534-1245-40ED-BD5C-427E7EB88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236" y="5217234"/>
            <a:ext cx="515928" cy="515928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872EF9-A495-435D-ACFC-B697CA168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80" y="378601"/>
            <a:ext cx="3756986" cy="1562235"/>
          </a:xfrm>
          <a:prstGeom prst="rect">
            <a:avLst/>
          </a:prstGeom>
        </p:spPr>
      </p:pic>
      <p:sp>
        <p:nvSpPr>
          <p:cNvPr id="4" name="Flecha: a la derecha con bandas 3">
            <a:extLst>
              <a:ext uri="{FF2B5EF4-FFF2-40B4-BE49-F238E27FC236}">
                <a16:creationId xmlns:a16="http://schemas.microsoft.com/office/drawing/2014/main" id="{005421CC-3C42-465D-AA0C-4AF364C80957}"/>
              </a:ext>
            </a:extLst>
          </p:cNvPr>
          <p:cNvSpPr/>
          <p:nvPr/>
        </p:nvSpPr>
        <p:spPr>
          <a:xfrm>
            <a:off x="356530" y="99289"/>
            <a:ext cx="5001208" cy="223001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Es un conjunto de técnicas para explorar e incluso modelar datos usando fundamentalmente técnicas gráficas de manera interactiva.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FCCCB2D8-0FE7-416B-8466-9F555BFED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833" y="2502821"/>
            <a:ext cx="2516724" cy="1270448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6060B72C-632C-4A31-9FAF-4B44FD74203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958" y="3891428"/>
            <a:ext cx="4597047" cy="316754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4EDF6E-6BCF-49E5-AF77-DBF0440A5115}"/>
              </a:ext>
            </a:extLst>
          </p:cNvPr>
          <p:cNvSpPr txBox="1"/>
          <p:nvPr/>
        </p:nvSpPr>
        <p:spPr>
          <a:xfrm>
            <a:off x="3719533" y="4418550"/>
            <a:ext cx="484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bg1"/>
                </a:solidFill>
              </a:rPr>
              <a:t>Se debe de enlazar los datos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B84DC8B-9E09-4B08-A810-1E21EE6CEAAD}"/>
              </a:ext>
            </a:extLst>
          </p:cNvPr>
          <p:cNvSpPr txBox="1"/>
          <p:nvPr/>
        </p:nvSpPr>
        <p:spPr>
          <a:xfrm>
            <a:off x="4139026" y="5743679"/>
            <a:ext cx="5101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bg1"/>
                </a:solidFill>
              </a:rPr>
              <a:t>Se realiza la visualización y análisis de datos</a:t>
            </a:r>
          </a:p>
        </p:txBody>
      </p:sp>
    </p:spTree>
    <p:extLst>
      <p:ext uri="{BB962C8B-B14F-4D97-AF65-F5344CB8AC3E}">
        <p14:creationId xmlns:p14="http://schemas.microsoft.com/office/powerpoint/2010/main" val="30567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8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10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11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3" name="Oval 13">
            <a:extLst>
              <a:ext uri="{FF2B5EF4-FFF2-40B4-BE49-F238E27FC236}">
                <a16:creationId xmlns:a16="http://schemas.microsoft.com/office/drawing/2014/main" id="{70CCC791-94D7-4BB8-9EDF-423CEA1F6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4" name="Rectangle 15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1" descr="Lápices de colores dentro de un portalápices que está encima de una mesa de madera">
            <a:extLst>
              <a:ext uri="{FF2B5EF4-FFF2-40B4-BE49-F238E27FC236}">
                <a16:creationId xmlns:a16="http://schemas.microsoft.com/office/drawing/2014/main" id="{F77E254E-91C6-3A21-4B7A-CC72C22A6D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5730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66" name="Freeform: Shape 17">
            <a:extLst>
              <a:ext uri="{FF2B5EF4-FFF2-40B4-BE49-F238E27FC236}">
                <a16:creationId xmlns:a16="http://schemas.microsoft.com/office/drawing/2014/main" id="{F5BD12E1-AB08-48AC-9D78-07E83A409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3369" y="372041"/>
            <a:ext cx="978631" cy="1957264"/>
          </a:xfrm>
          <a:custGeom>
            <a:avLst/>
            <a:gdLst>
              <a:gd name="connsiteX0" fmla="*/ 978631 w 978631"/>
              <a:gd name="connsiteY0" fmla="*/ 0 h 1957264"/>
              <a:gd name="connsiteX1" fmla="*/ 978631 w 978631"/>
              <a:gd name="connsiteY1" fmla="*/ 337451 h 1957264"/>
              <a:gd name="connsiteX2" fmla="*/ 337450 w 978631"/>
              <a:gd name="connsiteY2" fmla="*/ 978631 h 1957264"/>
              <a:gd name="connsiteX3" fmla="*/ 978631 w 978631"/>
              <a:gd name="connsiteY3" fmla="*/ 1619811 h 1957264"/>
              <a:gd name="connsiteX4" fmla="*/ 978631 w 978631"/>
              <a:gd name="connsiteY4" fmla="*/ 1957264 h 1957264"/>
              <a:gd name="connsiteX5" fmla="*/ 0 w 978631"/>
              <a:gd name="connsiteY5" fmla="*/ 978631 h 1957264"/>
              <a:gd name="connsiteX6" fmla="*/ 978631 w 978631"/>
              <a:gd name="connsiteY6" fmla="*/ 0 h 1957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8631" h="1957264">
                <a:moveTo>
                  <a:pt x="978631" y="0"/>
                </a:moveTo>
                <a:lnTo>
                  <a:pt x="978631" y="337451"/>
                </a:lnTo>
                <a:cubicBezTo>
                  <a:pt x="624550" y="337451"/>
                  <a:pt x="337450" y="624550"/>
                  <a:pt x="337450" y="978631"/>
                </a:cubicBezTo>
                <a:cubicBezTo>
                  <a:pt x="337450" y="1332713"/>
                  <a:pt x="624550" y="1619811"/>
                  <a:pt x="978631" y="1619811"/>
                </a:cubicBezTo>
                <a:lnTo>
                  <a:pt x="978631" y="1957264"/>
                </a:lnTo>
                <a:cubicBezTo>
                  <a:pt x="438155" y="1957264"/>
                  <a:pt x="0" y="1519107"/>
                  <a:pt x="0" y="978631"/>
                </a:cubicBezTo>
                <a:cubicBezTo>
                  <a:pt x="0" y="438155"/>
                  <a:pt x="438155" y="0"/>
                  <a:pt x="978631" y="0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7" name="Freeform: Shape 19">
            <a:extLst>
              <a:ext uri="{FF2B5EF4-FFF2-40B4-BE49-F238E27FC236}">
                <a16:creationId xmlns:a16="http://schemas.microsoft.com/office/drawing/2014/main" id="{DC2134FB-41CB-4835-9ABE-34E09235E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3369" y="372041"/>
            <a:ext cx="978631" cy="1957264"/>
          </a:xfrm>
          <a:custGeom>
            <a:avLst/>
            <a:gdLst>
              <a:gd name="connsiteX0" fmla="*/ 978631 w 978631"/>
              <a:gd name="connsiteY0" fmla="*/ 0 h 1957264"/>
              <a:gd name="connsiteX1" fmla="*/ 978631 w 978631"/>
              <a:gd name="connsiteY1" fmla="*/ 337451 h 1957264"/>
              <a:gd name="connsiteX2" fmla="*/ 337450 w 978631"/>
              <a:gd name="connsiteY2" fmla="*/ 978631 h 1957264"/>
              <a:gd name="connsiteX3" fmla="*/ 978631 w 978631"/>
              <a:gd name="connsiteY3" fmla="*/ 1619811 h 1957264"/>
              <a:gd name="connsiteX4" fmla="*/ 978631 w 978631"/>
              <a:gd name="connsiteY4" fmla="*/ 1957264 h 1957264"/>
              <a:gd name="connsiteX5" fmla="*/ 0 w 978631"/>
              <a:gd name="connsiteY5" fmla="*/ 978631 h 1957264"/>
              <a:gd name="connsiteX6" fmla="*/ 978631 w 978631"/>
              <a:gd name="connsiteY6" fmla="*/ 0 h 1957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8631" h="1957264">
                <a:moveTo>
                  <a:pt x="978631" y="0"/>
                </a:moveTo>
                <a:lnTo>
                  <a:pt x="978631" y="337451"/>
                </a:lnTo>
                <a:cubicBezTo>
                  <a:pt x="624550" y="337451"/>
                  <a:pt x="337450" y="624550"/>
                  <a:pt x="337450" y="978631"/>
                </a:cubicBezTo>
                <a:cubicBezTo>
                  <a:pt x="337450" y="1332713"/>
                  <a:pt x="624550" y="1619811"/>
                  <a:pt x="978631" y="1619811"/>
                </a:cubicBezTo>
                <a:lnTo>
                  <a:pt x="978631" y="1957264"/>
                </a:lnTo>
                <a:cubicBezTo>
                  <a:pt x="438155" y="1957264"/>
                  <a:pt x="0" y="1519107"/>
                  <a:pt x="0" y="978631"/>
                </a:cubicBezTo>
                <a:cubicBezTo>
                  <a:pt x="0" y="438155"/>
                  <a:pt x="438155" y="0"/>
                  <a:pt x="978631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8" name="Oval 21">
            <a:extLst>
              <a:ext uri="{FF2B5EF4-FFF2-40B4-BE49-F238E27FC236}">
                <a16:creationId xmlns:a16="http://schemas.microsoft.com/office/drawing/2014/main" id="{6BD92D0D-80C0-40C4-A942-F10B4660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236" y="5217234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Oval 23">
            <a:extLst>
              <a:ext uri="{FF2B5EF4-FFF2-40B4-BE49-F238E27FC236}">
                <a16:creationId xmlns:a16="http://schemas.microsoft.com/office/drawing/2014/main" id="{8C5E0534-1245-40ED-BD5C-427E7EB88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236" y="5217234"/>
            <a:ext cx="515928" cy="515928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872EF9-A495-435D-ACFC-B697CA168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098" y="1974742"/>
            <a:ext cx="3756986" cy="1562235"/>
          </a:xfrm>
          <a:prstGeom prst="rect">
            <a:avLst/>
          </a:prstGeom>
        </p:spPr>
      </p:pic>
      <p:sp>
        <p:nvSpPr>
          <p:cNvPr id="4" name="Flecha: a la derecha con bandas 3">
            <a:extLst>
              <a:ext uri="{FF2B5EF4-FFF2-40B4-BE49-F238E27FC236}">
                <a16:creationId xmlns:a16="http://schemas.microsoft.com/office/drawing/2014/main" id="{005421CC-3C42-465D-AA0C-4AF364C80957}"/>
              </a:ext>
            </a:extLst>
          </p:cNvPr>
          <p:cNvSpPr/>
          <p:nvPr/>
        </p:nvSpPr>
        <p:spPr>
          <a:xfrm rot="1923887">
            <a:off x="145952" y="121656"/>
            <a:ext cx="2647697" cy="21700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Permitirá definir si los datos que tenemos son suficientes y son los que necesitamos para cumplir con el objetivo planteado</a:t>
            </a:r>
            <a:endParaRPr lang="es-CR" sz="1200" b="1" dirty="0"/>
          </a:p>
        </p:txBody>
      </p:sp>
      <p:sp>
        <p:nvSpPr>
          <p:cNvPr id="26" name="Flecha: a la derecha con bandas 25">
            <a:extLst>
              <a:ext uri="{FF2B5EF4-FFF2-40B4-BE49-F238E27FC236}">
                <a16:creationId xmlns:a16="http://schemas.microsoft.com/office/drawing/2014/main" id="{956FBAC7-FD8E-4354-BA28-91D8279FB711}"/>
              </a:ext>
            </a:extLst>
          </p:cNvPr>
          <p:cNvSpPr/>
          <p:nvPr/>
        </p:nvSpPr>
        <p:spPr>
          <a:xfrm rot="19644437" flipH="1">
            <a:off x="6325159" y="104017"/>
            <a:ext cx="2836098" cy="220529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i="0" dirty="0">
                <a:solidFill>
                  <a:schemeClr val="bg1"/>
                </a:solidFill>
                <a:effectLst/>
                <a:latin typeface="charter"/>
              </a:rPr>
              <a:t>Permitirá definir si los datos que tenemos son suficientes y son los que necesitamos para cumplir con el objetivo planteado</a:t>
            </a:r>
            <a:endParaRPr lang="es-CR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740970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226</Words>
  <Application>Microsoft Office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charter</vt:lpstr>
      <vt:lpstr>Helvetica Neue</vt:lpstr>
      <vt:lpstr>Source Sans Pro</vt:lpstr>
      <vt:lpstr>FunkyShapesDarkVTI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Joel Valverde Valle</dc:creator>
  <cp:lastModifiedBy>Joel Valverde Valle</cp:lastModifiedBy>
  <cp:revision>1</cp:revision>
  <dcterms:created xsi:type="dcterms:W3CDTF">2022-06-17T20:23:32Z</dcterms:created>
  <dcterms:modified xsi:type="dcterms:W3CDTF">2022-06-19T20:22:58Z</dcterms:modified>
</cp:coreProperties>
</file>