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7" r:id="rId7"/>
    <p:sldId id="277" r:id="rId8"/>
    <p:sldId id="292" r:id="rId9"/>
    <p:sldId id="280" r:id="rId10"/>
    <p:sldId id="279" r:id="rId11"/>
    <p:sldId id="293" r:id="rId12"/>
    <p:sldId id="281" r:id="rId13"/>
    <p:sldId id="282" r:id="rId14"/>
    <p:sldId id="283" r:id="rId15"/>
    <p:sldId id="285" r:id="rId16"/>
    <p:sldId id="287" r:id="rId17"/>
    <p:sldId id="286" r:id="rId18"/>
    <p:sldId id="289" r:id="rId19"/>
    <p:sldId id="288" r:id="rId20"/>
    <p:sldId id="290" r:id="rId21"/>
    <p:sldId id="29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finalising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finalising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96551151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0444478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36604029"/>
              </p:ext>
            </p:extLst>
          </p:nvPr>
        </p:nvGraphicFramePr>
        <p:xfrm>
          <a:off x="5243701" y="251840"/>
          <a:ext cx="5021322" cy="6101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688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487105871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65398474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257071900"/>
                    </a:ext>
                  </a:extLst>
                </a:gridCol>
              </a:tblGrid>
              <a:tr h="610197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101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7433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34159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14188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0568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803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employing junior skill level developers. Plan on creating a new game every 2 to 3 years, taking on new hires as required.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Products are medium in technological scope, as required by company makeup and present funding available.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development team consists of 4 people: Team lead &amp; Programmer, second Programmer, Artist, Marketing analyst.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71" y="4428101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417" y="2129039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1495514"/>
            <a:ext cx="6801085" cy="47514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Action, Sandbox, Platformer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to 40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in 4 years (end of 2026)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 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1.9m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5931609" y="81031"/>
            <a:ext cx="5692408" cy="3295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18" y="3416906"/>
            <a:ext cx="6634632" cy="34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6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1761</TotalTime>
  <Words>784</Words>
  <Application>Microsoft Office PowerPoint</Application>
  <PresentationFormat>Widescreen</PresentationFormat>
  <Paragraphs>262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CT6018 PITCH</vt:lpstr>
      <vt:lpstr>Who are we?   Joe’s Games</vt:lpstr>
      <vt:lpstr>Product Overview</vt:lpstr>
      <vt:lpstr>Core Mechanics</vt:lpstr>
      <vt:lpstr>Competition</vt:lpstr>
      <vt:lpstr>Unique Selling Point</vt:lpstr>
      <vt:lpstr>Market Potential</vt:lpstr>
      <vt:lpstr>Market Potential</vt:lpstr>
      <vt:lpstr>Marketing Strategy</vt:lpstr>
      <vt:lpstr>Engagement</vt:lpstr>
      <vt:lpstr>Application Loop</vt:lpstr>
      <vt:lpstr>Short Example</vt:lpstr>
      <vt:lpstr>Game Economy</vt:lpstr>
      <vt:lpstr>Growth Strategy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Mason, Joe</cp:lastModifiedBy>
  <cp:revision>134</cp:revision>
  <dcterms:created xsi:type="dcterms:W3CDTF">2022-11-21T19:22:08Z</dcterms:created>
  <dcterms:modified xsi:type="dcterms:W3CDTF">2022-11-29T18:42:57Z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