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67" r:id="rId7"/>
    <p:sldId id="277" r:id="rId8"/>
    <p:sldId id="292" r:id="rId9"/>
    <p:sldId id="279" r:id="rId10"/>
    <p:sldId id="293" r:id="rId11"/>
    <p:sldId id="280" r:id="rId12"/>
    <p:sldId id="281" r:id="rId13"/>
    <p:sldId id="282" r:id="rId14"/>
    <p:sldId id="283" r:id="rId15"/>
    <p:sldId id="285" r:id="rId16"/>
    <p:sldId id="287" r:id="rId17"/>
    <p:sldId id="286" r:id="rId18"/>
    <p:sldId id="289" r:id="rId19"/>
    <p:sldId id="288" r:id="rId20"/>
    <p:sldId id="290" r:id="rId21"/>
    <p:sldId id="291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finalizing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finalizing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Frequent rewards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34726138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18924170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3422650" y="996950"/>
          <a:ext cx="8368870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3774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2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3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Category 4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3" y="776941"/>
            <a:ext cx="3828517" cy="5166659"/>
          </a:xfrm>
        </p:spPr>
        <p:txBody>
          <a:bodyPr anchor="t"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Joe’s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896" y="3591468"/>
            <a:ext cx="7258807" cy="259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company, will be producing mobile games in the casual market, employing junior skill level developers. Plan on creating a new game every 2 to 3 years, taking on new hires as required.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Products are medium in technological scope, as required by company makeup and present funding available.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development team consists of 4 people: Team lead &amp; Programmer, second Programmer, Artist, Marketing analyst.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2CAF-C024-4F09-BEEE-0AE893955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71" y="4428101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1E8AF8-A94F-A923-7CDC-AB49737D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417" y="2129039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1495514"/>
            <a:ext cx="6801085" cy="47514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Action, Arcade, Sandbox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to 40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in 4 years (end of 2026)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576260" cy="1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multiplayer fighting game, the fighting mechanics are very important. Fluid, accurate, physics reliant.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209243" y="4023398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209243" y="4634159"/>
            <a:ext cx="457626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collected resources to strategically place down block tiles and outplay the opponents. 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Destruction of the environment; creating routes, mining ores, destroying player placed blocks.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C1E03CA-1E1C-936A-82BB-949B0E68B156}"/>
              </a:ext>
            </a:extLst>
          </p:cNvPr>
          <p:cNvSpPr txBox="1">
            <a:spLocks/>
          </p:cNvSpPr>
          <p:nvPr/>
        </p:nvSpPr>
        <p:spPr>
          <a:xfrm>
            <a:off x="6226045" y="389865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D920CE-5FB4-1D77-7AA4-3A8A6BB5CB08}"/>
              </a:ext>
            </a:extLst>
          </p:cNvPr>
          <p:cNvSpPr txBox="1">
            <a:spLocks/>
          </p:cNvSpPr>
          <p:nvPr/>
        </p:nvSpPr>
        <p:spPr>
          <a:xfrm>
            <a:off x="6226045" y="4496257"/>
            <a:ext cx="4576260" cy="19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win condition of the game loop.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selected game mode, destroy the enemies base or capture the enemies flag more times than they have captured yours.</a:t>
            </a:r>
          </a:p>
        </p:txBody>
      </p:sp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“reflection.io”</a:t>
            </a:r>
          </a:p>
          <a:p>
            <a:pPr marL="0" indent="0">
              <a:buNone/>
            </a:pPr>
            <a:r>
              <a:rPr lang="en-US" dirty="0"/>
              <a:t>“brawlhalla”</a:t>
            </a:r>
          </a:p>
          <a:p>
            <a:r>
              <a:rPr lang="en-US" dirty="0"/>
              <a:t>10m total downloads (free)</a:t>
            </a:r>
          </a:p>
          <a:p>
            <a:r>
              <a:rPr lang="en-US" dirty="0"/>
              <a:t>1.02m new downloads per year</a:t>
            </a:r>
          </a:p>
          <a:p>
            <a:r>
              <a:rPr lang="en-US" dirty="0"/>
              <a:t>£325,000 revenue per year</a:t>
            </a:r>
          </a:p>
          <a:p>
            <a:pPr marL="0" indent="0">
              <a:buNone/>
            </a:pPr>
            <a:r>
              <a:rPr lang="en-US" dirty="0"/>
              <a:t>“terraria”</a:t>
            </a:r>
          </a:p>
          <a:p>
            <a:r>
              <a:rPr lang="en-US" dirty="0"/>
              <a:t>1m total downloads (£4.59)</a:t>
            </a:r>
          </a:p>
          <a:p>
            <a:r>
              <a:rPr lang="en-US" dirty="0"/>
              <a:t>240k new downloads per year</a:t>
            </a:r>
          </a:p>
          <a:p>
            <a:r>
              <a:rPr lang="en-US" dirty="0"/>
              <a:t>£465,000 revenue per year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27" y="76738"/>
            <a:ext cx="6490288" cy="332627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96"/>
          <a:stretch/>
        </p:blipFill>
        <p:spPr>
          <a:xfrm>
            <a:off x="2047381" y="3386022"/>
            <a:ext cx="5831841" cy="33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7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1567</TotalTime>
  <Words>807</Words>
  <Application>Microsoft Office PowerPoint</Application>
  <PresentationFormat>Widescreen</PresentationFormat>
  <Paragraphs>274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ColorBlockVTI</vt:lpstr>
      <vt:lpstr>CT6018 PITCH</vt:lpstr>
      <vt:lpstr>Who are we?   Joe’s Games</vt:lpstr>
      <vt:lpstr>Product Overview</vt:lpstr>
      <vt:lpstr>Core Mechanics</vt:lpstr>
      <vt:lpstr>Competition</vt:lpstr>
      <vt:lpstr>Market Potential</vt:lpstr>
      <vt:lpstr>Market Potential</vt:lpstr>
      <vt:lpstr>Unique Selling Point</vt:lpstr>
      <vt:lpstr>Marketing Strategy</vt:lpstr>
      <vt:lpstr>Engagement</vt:lpstr>
      <vt:lpstr>Application Loop</vt:lpstr>
      <vt:lpstr>Short Example</vt:lpstr>
      <vt:lpstr>Game Economy</vt:lpstr>
      <vt:lpstr>Growth Strategy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Mason, Joe</cp:lastModifiedBy>
  <cp:revision>123</cp:revision>
  <dcterms:created xsi:type="dcterms:W3CDTF">2022-11-21T19:22:08Z</dcterms:created>
  <dcterms:modified xsi:type="dcterms:W3CDTF">2022-11-29T14:05:44Z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