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00bd9bc9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00bd9bc9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00bd9bc9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00bd9bc9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00bd9bc9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00bd9bc9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00bd9bc9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00bd9bc9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00bd9bc9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00bd9bc9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c00bd9bc9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c00bd9bc9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Robotics </a:t>
            </a:r>
            <a:r>
              <a:rPr lang="en"/>
              <a:t>Triathlon	</a:t>
            </a:r>
            <a:r>
              <a:rPr lang="en"/>
              <a:t>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Joseph DeRosa, Elijah Jones, Mujeeb Ali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One </a:t>
            </a:r>
            <a:r>
              <a:rPr lang="en"/>
              <a:t>challenge</a:t>
            </a:r>
            <a:r>
              <a:rPr lang="en"/>
              <a:t> we had was getting the robot to do the same thing twice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Another challenge we faced was trying to aim the robot because you have to aim it with the light in the back and it is very hard to do so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final </a:t>
            </a:r>
            <a:r>
              <a:rPr lang="en"/>
              <a:t>challenge</a:t>
            </a:r>
            <a:r>
              <a:rPr lang="en"/>
              <a:t> faced was the robot dies a lot and takes a very long time to charge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of each team member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Joe- Group manager, Code, some of the design document questions.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Elijah- Group member, Flow charts, some of the design document questions.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Mujeeb- Group member, </a:t>
            </a:r>
            <a:r>
              <a:rPr lang="en"/>
              <a:t>Gantt</a:t>
            </a:r>
            <a:r>
              <a:rPr lang="en"/>
              <a:t> charts, some of the design document questions.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about software engineering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is more than just programming.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Software engineering involves in depth planning and testing.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Revisions are often made many times after testing occurs.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do differently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Check everything we did, we found we made small mistakes and did not notice.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 together on weekends, we found it is much easier to work on weekends </a:t>
            </a:r>
            <a:r>
              <a:rPr lang="en"/>
              <a:t>because it was hard to work together on weekdays.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Look at </a:t>
            </a:r>
            <a:r>
              <a:rPr lang="en"/>
              <a:t>exactly</a:t>
            </a:r>
            <a:r>
              <a:rPr lang="en"/>
              <a:t> what is specified so we do everything perfect.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Our group communicated and worked well together to efficiently complete the project.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265550" y="231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3: Agility 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 b="35612" l="0" r="22118" t="9983"/>
          <a:stretch/>
        </p:blipFill>
        <p:spPr>
          <a:xfrm>
            <a:off x="3311550" y="477826"/>
            <a:ext cx="2768025" cy="41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