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EC9BB-7300-4B7A-BA48-ABCF30EDDBCD}" v="105" dt="2023-11-02T02:56:09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Rodarte" userId="8a022a68-9cd8-4284-afeb-b9cb3d9f0e36" providerId="ADAL" clId="{F33EC9BB-7300-4B7A-BA48-ABCF30EDDBCD}"/>
    <pc:docChg chg="undo custSel addSld delSld modSld">
      <pc:chgData name="Joel Rodarte" userId="8a022a68-9cd8-4284-afeb-b9cb3d9f0e36" providerId="ADAL" clId="{F33EC9BB-7300-4B7A-BA48-ABCF30EDDBCD}" dt="2023-11-02T03:00:58.840" v="1664" actId="20577"/>
      <pc:docMkLst>
        <pc:docMk/>
      </pc:docMkLst>
      <pc:sldChg chg="modSp mod">
        <pc:chgData name="Joel Rodarte" userId="8a022a68-9cd8-4284-afeb-b9cb3d9f0e36" providerId="ADAL" clId="{F33EC9BB-7300-4B7A-BA48-ABCF30EDDBCD}" dt="2023-11-02T03:00:58.840" v="1664" actId="20577"/>
        <pc:sldMkLst>
          <pc:docMk/>
          <pc:sldMk cId="3338091787" sldId="256"/>
        </pc:sldMkLst>
        <pc:spChg chg="mod">
          <ac:chgData name="Joel Rodarte" userId="8a022a68-9cd8-4284-afeb-b9cb3d9f0e36" providerId="ADAL" clId="{F33EC9BB-7300-4B7A-BA48-ABCF30EDDBCD}" dt="2023-11-02T03:00:58.840" v="1664" actId="20577"/>
          <ac:spMkLst>
            <pc:docMk/>
            <pc:sldMk cId="3338091787" sldId="256"/>
            <ac:spMk id="2" creationId="{00CCB21C-593F-BF70-77BF-36A62F3F2B07}"/>
          </ac:spMkLst>
        </pc:spChg>
      </pc:sldChg>
      <pc:sldChg chg="modSp mod">
        <pc:chgData name="Joel Rodarte" userId="8a022a68-9cd8-4284-afeb-b9cb3d9f0e36" providerId="ADAL" clId="{F33EC9BB-7300-4B7A-BA48-ABCF30EDDBCD}" dt="2023-11-02T02:43:32.422" v="372" actId="20577"/>
        <pc:sldMkLst>
          <pc:docMk/>
          <pc:sldMk cId="3669089612" sldId="257"/>
        </pc:sldMkLst>
        <pc:spChg chg="mod">
          <ac:chgData name="Joel Rodarte" userId="8a022a68-9cd8-4284-afeb-b9cb3d9f0e36" providerId="ADAL" clId="{F33EC9BB-7300-4B7A-BA48-ABCF30EDDBCD}" dt="2023-11-02T02:43:32.422" v="372" actId="20577"/>
          <ac:spMkLst>
            <pc:docMk/>
            <pc:sldMk cId="3669089612" sldId="257"/>
            <ac:spMk id="2" creationId="{71B07713-8A06-F507-71C9-4F07A2AEC29F}"/>
          </ac:spMkLst>
        </pc:spChg>
        <pc:graphicFrameChg chg="mod">
          <ac:chgData name="Joel Rodarte" userId="8a022a68-9cd8-4284-afeb-b9cb3d9f0e36" providerId="ADAL" clId="{F33EC9BB-7300-4B7A-BA48-ABCF30EDDBCD}" dt="2023-11-02T02:43:08.264" v="363"/>
          <ac:graphicFrameMkLst>
            <pc:docMk/>
            <pc:sldMk cId="3669089612" sldId="257"/>
            <ac:graphicFrameMk id="5" creationId="{6B63556F-BD43-DFFF-5FFE-6FE49B608DDA}"/>
          </ac:graphicFrameMkLst>
        </pc:graphicFrameChg>
      </pc:sldChg>
      <pc:sldChg chg="modSp mod">
        <pc:chgData name="Joel Rodarte" userId="8a022a68-9cd8-4284-afeb-b9cb3d9f0e36" providerId="ADAL" clId="{F33EC9BB-7300-4B7A-BA48-ABCF30EDDBCD}" dt="2023-11-02T02:43:52.996" v="392" actId="1076"/>
        <pc:sldMkLst>
          <pc:docMk/>
          <pc:sldMk cId="2084357044" sldId="259"/>
        </pc:sldMkLst>
        <pc:spChg chg="mod">
          <ac:chgData name="Joel Rodarte" userId="8a022a68-9cd8-4284-afeb-b9cb3d9f0e36" providerId="ADAL" clId="{F33EC9BB-7300-4B7A-BA48-ABCF30EDDBCD}" dt="2023-11-02T02:43:40.452" v="387" actId="20577"/>
          <ac:spMkLst>
            <pc:docMk/>
            <pc:sldMk cId="2084357044" sldId="259"/>
            <ac:spMk id="2" creationId="{71B07713-8A06-F507-71C9-4F07A2AEC29F}"/>
          </ac:spMkLst>
        </pc:spChg>
        <pc:spChg chg="mod">
          <ac:chgData name="Joel Rodarte" userId="8a022a68-9cd8-4284-afeb-b9cb3d9f0e36" providerId="ADAL" clId="{F33EC9BB-7300-4B7A-BA48-ABCF30EDDBCD}" dt="2023-11-02T02:43:52.996" v="392" actId="1076"/>
          <ac:spMkLst>
            <pc:docMk/>
            <pc:sldMk cId="2084357044" sldId="259"/>
            <ac:spMk id="3" creationId="{2AF7209C-1788-81F1-2AA9-AD0E47818DDD}"/>
          </ac:spMkLst>
        </pc:spChg>
        <pc:spChg chg="mod">
          <ac:chgData name="Joel Rodarte" userId="8a022a68-9cd8-4284-afeb-b9cb3d9f0e36" providerId="ADAL" clId="{F33EC9BB-7300-4B7A-BA48-ABCF30EDDBCD}" dt="2023-11-02T02:43:52.757" v="391" actId="1076"/>
          <ac:spMkLst>
            <pc:docMk/>
            <pc:sldMk cId="2084357044" sldId="259"/>
            <ac:spMk id="4" creationId="{ED755012-2382-894E-0B86-5F4EE9BF1521}"/>
          </ac:spMkLst>
        </pc:spChg>
      </pc:sldChg>
      <pc:sldChg chg="addSp delSp modSp add mod setBg delDesignElem">
        <pc:chgData name="Joel Rodarte" userId="8a022a68-9cd8-4284-afeb-b9cb3d9f0e36" providerId="ADAL" clId="{F33EC9BB-7300-4B7A-BA48-ABCF30EDDBCD}" dt="2023-11-02T02:56:16.664" v="1654" actId="1076"/>
        <pc:sldMkLst>
          <pc:docMk/>
          <pc:sldMk cId="890541908" sldId="260"/>
        </pc:sldMkLst>
        <pc:spChg chg="mod">
          <ac:chgData name="Joel Rodarte" userId="8a022a68-9cd8-4284-afeb-b9cb3d9f0e36" providerId="ADAL" clId="{F33EC9BB-7300-4B7A-BA48-ABCF30EDDBCD}" dt="2023-11-02T02:47:56.413" v="1196" actId="1076"/>
          <ac:spMkLst>
            <pc:docMk/>
            <pc:sldMk cId="890541908" sldId="260"/>
            <ac:spMk id="2" creationId="{71B07713-8A06-F507-71C9-4F07A2AEC29F}"/>
          </ac:spMkLst>
        </pc:spChg>
        <pc:spChg chg="del">
          <ac:chgData name="Joel Rodarte" userId="8a022a68-9cd8-4284-afeb-b9cb3d9f0e36" providerId="ADAL" clId="{F33EC9BB-7300-4B7A-BA48-ABCF30EDDBCD}" dt="2023-11-02T02:43:58.437" v="395" actId="478"/>
          <ac:spMkLst>
            <pc:docMk/>
            <pc:sldMk cId="890541908" sldId="260"/>
            <ac:spMk id="3" creationId="{2AF7209C-1788-81F1-2AA9-AD0E47818DDD}"/>
          </ac:spMkLst>
        </pc:spChg>
        <pc:spChg chg="del">
          <ac:chgData name="Joel Rodarte" userId="8a022a68-9cd8-4284-afeb-b9cb3d9f0e36" providerId="ADAL" clId="{F33EC9BB-7300-4B7A-BA48-ABCF30EDDBCD}" dt="2023-11-02T02:44:00.091" v="397" actId="478"/>
          <ac:spMkLst>
            <pc:docMk/>
            <pc:sldMk cId="890541908" sldId="260"/>
            <ac:spMk id="4" creationId="{ED755012-2382-894E-0B86-5F4EE9BF1521}"/>
          </ac:spMkLst>
        </pc:spChg>
        <pc:spChg chg="add del mod">
          <ac:chgData name="Joel Rodarte" userId="8a022a68-9cd8-4284-afeb-b9cb3d9f0e36" providerId="ADAL" clId="{F33EC9BB-7300-4B7A-BA48-ABCF30EDDBCD}" dt="2023-11-02T02:43:59.471" v="396" actId="478"/>
          <ac:spMkLst>
            <pc:docMk/>
            <pc:sldMk cId="890541908" sldId="260"/>
            <ac:spMk id="6" creationId="{C78860E8-E9BF-B801-616C-A031336A31EA}"/>
          </ac:spMkLst>
        </pc:spChg>
        <pc:spChg chg="add mod">
          <ac:chgData name="Joel Rodarte" userId="8a022a68-9cd8-4284-afeb-b9cb3d9f0e36" providerId="ADAL" clId="{F33EC9BB-7300-4B7A-BA48-ABCF30EDDBCD}" dt="2023-11-02T02:56:16.664" v="1654" actId="1076"/>
          <ac:spMkLst>
            <pc:docMk/>
            <pc:sldMk cId="890541908" sldId="260"/>
            <ac:spMk id="7" creationId="{C1821B3B-2136-0EC3-EEDF-E9669394B228}"/>
          </ac:spMkLst>
        </pc:spChg>
        <pc:spChg chg="del">
          <ac:chgData name="Joel Rodarte" userId="8a022a68-9cd8-4284-afeb-b9cb3d9f0e36" providerId="ADAL" clId="{F33EC9BB-7300-4B7A-BA48-ABCF30EDDBCD}" dt="2023-11-02T02:43:54.562" v="394"/>
          <ac:spMkLst>
            <pc:docMk/>
            <pc:sldMk cId="890541908" sldId="260"/>
            <ac:spMk id="10" creationId="{3FD711E9-7F79-40A9-8D9E-4AE293C154A5}"/>
          </ac:spMkLst>
        </pc:spChg>
        <pc:spChg chg="add mod">
          <ac:chgData name="Joel Rodarte" userId="8a022a68-9cd8-4284-afeb-b9cb3d9f0e36" providerId="ADAL" clId="{F33EC9BB-7300-4B7A-BA48-ABCF30EDDBCD}" dt="2023-11-02T02:53:35.350" v="1534" actId="20577"/>
          <ac:spMkLst>
            <pc:docMk/>
            <pc:sldMk cId="890541908" sldId="260"/>
            <ac:spMk id="13" creationId="{F3AB43C4-67F4-2D28-213B-F71AAE5E227C}"/>
          </ac:spMkLst>
        </pc:spChg>
        <pc:spChg chg="add mod">
          <ac:chgData name="Joel Rodarte" userId="8a022a68-9cd8-4284-afeb-b9cb3d9f0e36" providerId="ADAL" clId="{F33EC9BB-7300-4B7A-BA48-ABCF30EDDBCD}" dt="2023-11-02T02:53:13.142" v="1532" actId="1076"/>
          <ac:spMkLst>
            <pc:docMk/>
            <pc:sldMk cId="890541908" sldId="260"/>
            <ac:spMk id="14" creationId="{237949D7-BAF9-F8DC-8604-89326D0CD068}"/>
          </ac:spMkLst>
        </pc:spChg>
        <pc:spChg chg="add mod">
          <ac:chgData name="Joel Rodarte" userId="8a022a68-9cd8-4284-afeb-b9cb3d9f0e36" providerId="ADAL" clId="{F33EC9BB-7300-4B7A-BA48-ABCF30EDDBCD}" dt="2023-11-02T02:53:38.971" v="1538" actId="20577"/>
          <ac:spMkLst>
            <pc:docMk/>
            <pc:sldMk cId="890541908" sldId="260"/>
            <ac:spMk id="15" creationId="{88511726-4132-088E-41D3-2966F7E595FF}"/>
          </ac:spMkLst>
        </pc:spChg>
        <pc:spChg chg="add del mod">
          <ac:chgData name="Joel Rodarte" userId="8a022a68-9cd8-4284-afeb-b9cb3d9f0e36" providerId="ADAL" clId="{F33EC9BB-7300-4B7A-BA48-ABCF30EDDBCD}" dt="2023-11-02T02:53:44.336" v="1542" actId="20577"/>
          <ac:spMkLst>
            <pc:docMk/>
            <pc:sldMk cId="890541908" sldId="260"/>
            <ac:spMk id="16" creationId="{01A0FE33-E7FA-E65F-7008-0A4C9734461C}"/>
          </ac:spMkLst>
        </pc:spChg>
        <pc:spChg chg="add mod">
          <ac:chgData name="Joel Rodarte" userId="8a022a68-9cd8-4284-afeb-b9cb3d9f0e36" providerId="ADAL" clId="{F33EC9BB-7300-4B7A-BA48-ABCF30EDDBCD}" dt="2023-11-02T02:53:47.808" v="1544" actId="20577"/>
          <ac:spMkLst>
            <pc:docMk/>
            <pc:sldMk cId="890541908" sldId="260"/>
            <ac:spMk id="17" creationId="{041FC93D-3D6A-EBBC-F72F-310A37BFDD62}"/>
          </ac:spMkLst>
        </pc:spChg>
        <pc:spChg chg="add mod">
          <ac:chgData name="Joel Rodarte" userId="8a022a68-9cd8-4284-afeb-b9cb3d9f0e36" providerId="ADAL" clId="{F33EC9BB-7300-4B7A-BA48-ABCF30EDDBCD}" dt="2023-11-02T02:53:50.077" v="1546" actId="20577"/>
          <ac:spMkLst>
            <pc:docMk/>
            <pc:sldMk cId="890541908" sldId="260"/>
            <ac:spMk id="18" creationId="{E6548514-6D1E-2ECF-4925-FE58927264E5}"/>
          </ac:spMkLst>
        </pc:spChg>
        <pc:spChg chg="add mod">
          <ac:chgData name="Joel Rodarte" userId="8a022a68-9cd8-4284-afeb-b9cb3d9f0e36" providerId="ADAL" clId="{F33EC9BB-7300-4B7A-BA48-ABCF30EDDBCD}" dt="2023-11-02T02:53:52.305" v="1549" actId="20577"/>
          <ac:spMkLst>
            <pc:docMk/>
            <pc:sldMk cId="890541908" sldId="260"/>
            <ac:spMk id="19" creationId="{84C340A2-8D6A-ED35-B6D5-A1367F6B7B10}"/>
          </ac:spMkLst>
        </pc:spChg>
        <pc:spChg chg="add mod">
          <ac:chgData name="Joel Rodarte" userId="8a022a68-9cd8-4284-afeb-b9cb3d9f0e36" providerId="ADAL" clId="{F33EC9BB-7300-4B7A-BA48-ABCF30EDDBCD}" dt="2023-11-02T02:53:54.787" v="1551" actId="20577"/>
          <ac:spMkLst>
            <pc:docMk/>
            <pc:sldMk cId="890541908" sldId="260"/>
            <ac:spMk id="20" creationId="{B29E7FB2-0D13-C054-CC39-891A67D5D368}"/>
          </ac:spMkLst>
        </pc:spChg>
        <pc:spChg chg="add del mod">
          <ac:chgData name="Joel Rodarte" userId="8a022a68-9cd8-4284-afeb-b9cb3d9f0e36" providerId="ADAL" clId="{F33EC9BB-7300-4B7A-BA48-ABCF30EDDBCD}" dt="2023-11-02T02:54:00.301" v="1555" actId="20577"/>
          <ac:spMkLst>
            <pc:docMk/>
            <pc:sldMk cId="890541908" sldId="260"/>
            <ac:spMk id="21" creationId="{A4184A7D-C249-EDF2-1C44-662AAA7E8C7D}"/>
          </ac:spMkLst>
        </pc:spChg>
        <pc:spChg chg="add mod">
          <ac:chgData name="Joel Rodarte" userId="8a022a68-9cd8-4284-afeb-b9cb3d9f0e36" providerId="ADAL" clId="{F33EC9BB-7300-4B7A-BA48-ABCF30EDDBCD}" dt="2023-11-02T02:54:18.202" v="1573" actId="14100"/>
          <ac:spMkLst>
            <pc:docMk/>
            <pc:sldMk cId="890541908" sldId="260"/>
            <ac:spMk id="22" creationId="{21F858B0-7136-6414-90BD-AFAC324AA9AD}"/>
          </ac:spMkLst>
        </pc:spChg>
        <pc:spChg chg="add del mod">
          <ac:chgData name="Joel Rodarte" userId="8a022a68-9cd8-4284-afeb-b9cb3d9f0e36" providerId="ADAL" clId="{F33EC9BB-7300-4B7A-BA48-ABCF30EDDBCD}" dt="2023-11-02T02:54:20.617" v="1574" actId="478"/>
          <ac:spMkLst>
            <pc:docMk/>
            <pc:sldMk cId="890541908" sldId="260"/>
            <ac:spMk id="23" creationId="{299CF5CA-23B0-282D-1545-2EB14CDF57FB}"/>
          </ac:spMkLst>
        </pc:spChg>
        <pc:spChg chg="add del mod">
          <ac:chgData name="Joel Rodarte" userId="8a022a68-9cd8-4284-afeb-b9cb3d9f0e36" providerId="ADAL" clId="{F33EC9BB-7300-4B7A-BA48-ABCF30EDDBCD}" dt="2023-11-02T02:54:22.087" v="1575" actId="478"/>
          <ac:spMkLst>
            <pc:docMk/>
            <pc:sldMk cId="890541908" sldId="260"/>
            <ac:spMk id="24" creationId="{C0515FDE-4FC9-129E-0CA5-A17144C194A4}"/>
          </ac:spMkLst>
        </pc:spChg>
        <pc:spChg chg="add del mod">
          <ac:chgData name="Joel Rodarte" userId="8a022a68-9cd8-4284-afeb-b9cb3d9f0e36" providerId="ADAL" clId="{F33EC9BB-7300-4B7A-BA48-ABCF30EDDBCD}" dt="2023-11-02T02:54:24.027" v="1577" actId="478"/>
          <ac:spMkLst>
            <pc:docMk/>
            <pc:sldMk cId="890541908" sldId="260"/>
            <ac:spMk id="25" creationId="{69565A3C-1606-6FF5-092F-05095032CA44}"/>
          </ac:spMkLst>
        </pc:spChg>
        <pc:spChg chg="add del mod">
          <ac:chgData name="Joel Rodarte" userId="8a022a68-9cd8-4284-afeb-b9cb3d9f0e36" providerId="ADAL" clId="{F33EC9BB-7300-4B7A-BA48-ABCF30EDDBCD}" dt="2023-11-02T02:54:24.027" v="1577" actId="478"/>
          <ac:spMkLst>
            <pc:docMk/>
            <pc:sldMk cId="890541908" sldId="260"/>
            <ac:spMk id="26" creationId="{DBB29493-E7F8-E581-B3E1-CAF7061E2FDF}"/>
          </ac:spMkLst>
        </pc:spChg>
        <pc:spChg chg="add del mod">
          <ac:chgData name="Joel Rodarte" userId="8a022a68-9cd8-4284-afeb-b9cb3d9f0e36" providerId="ADAL" clId="{F33EC9BB-7300-4B7A-BA48-ABCF30EDDBCD}" dt="2023-11-02T02:54:24.027" v="1577" actId="478"/>
          <ac:spMkLst>
            <pc:docMk/>
            <pc:sldMk cId="890541908" sldId="260"/>
            <ac:spMk id="27" creationId="{452BAEFF-98D0-6C36-FC65-FFB71A3C73BF}"/>
          </ac:spMkLst>
        </pc:spChg>
        <pc:spChg chg="add mod">
          <ac:chgData name="Joel Rodarte" userId="8a022a68-9cd8-4284-afeb-b9cb3d9f0e36" providerId="ADAL" clId="{F33EC9BB-7300-4B7A-BA48-ABCF30EDDBCD}" dt="2023-11-02T02:54:47.712" v="1589" actId="20577"/>
          <ac:spMkLst>
            <pc:docMk/>
            <pc:sldMk cId="890541908" sldId="260"/>
            <ac:spMk id="28" creationId="{0A3F9FB2-242D-998C-D08B-C1EFFDBBD51F}"/>
          </ac:spMkLst>
        </pc:spChg>
        <pc:spChg chg="add mod">
          <ac:chgData name="Joel Rodarte" userId="8a022a68-9cd8-4284-afeb-b9cb3d9f0e36" providerId="ADAL" clId="{F33EC9BB-7300-4B7A-BA48-ABCF30EDDBCD}" dt="2023-11-02T02:54:50.267" v="1591" actId="20577"/>
          <ac:spMkLst>
            <pc:docMk/>
            <pc:sldMk cId="890541908" sldId="260"/>
            <ac:spMk id="29" creationId="{9680F214-55CA-2D64-E970-E17135D1806F}"/>
          </ac:spMkLst>
        </pc:spChg>
        <pc:spChg chg="add mod">
          <ac:chgData name="Joel Rodarte" userId="8a022a68-9cd8-4284-afeb-b9cb3d9f0e36" providerId="ADAL" clId="{F33EC9BB-7300-4B7A-BA48-ABCF30EDDBCD}" dt="2023-11-02T02:54:52.125" v="1593" actId="20577"/>
          <ac:spMkLst>
            <pc:docMk/>
            <pc:sldMk cId="890541908" sldId="260"/>
            <ac:spMk id="30" creationId="{4B34E2C7-49A7-C5DE-68F7-A79F515EFF7A}"/>
          </ac:spMkLst>
        </pc:spChg>
        <pc:spChg chg="add mod">
          <ac:chgData name="Joel Rodarte" userId="8a022a68-9cd8-4284-afeb-b9cb3d9f0e36" providerId="ADAL" clId="{F33EC9BB-7300-4B7A-BA48-ABCF30EDDBCD}" dt="2023-11-02T02:54:54.777" v="1595" actId="20577"/>
          <ac:spMkLst>
            <pc:docMk/>
            <pc:sldMk cId="890541908" sldId="260"/>
            <ac:spMk id="31" creationId="{2AAF6747-57C9-D170-2827-AD14E0A3C373}"/>
          </ac:spMkLst>
        </pc:spChg>
        <pc:spChg chg="add mod">
          <ac:chgData name="Joel Rodarte" userId="8a022a68-9cd8-4284-afeb-b9cb3d9f0e36" providerId="ADAL" clId="{F33EC9BB-7300-4B7A-BA48-ABCF30EDDBCD}" dt="2023-11-02T02:54:57.223" v="1597" actId="20577"/>
          <ac:spMkLst>
            <pc:docMk/>
            <pc:sldMk cId="890541908" sldId="260"/>
            <ac:spMk id="32" creationId="{2D4B7137-A2BD-B127-DC63-BE514746CF19}"/>
          </ac:spMkLst>
        </pc:spChg>
        <pc:picChg chg="add del mod">
          <ac:chgData name="Joel Rodarte" userId="8a022a68-9cd8-4284-afeb-b9cb3d9f0e36" providerId="ADAL" clId="{F33EC9BB-7300-4B7A-BA48-ABCF30EDDBCD}" dt="2023-11-02T02:50:14.428" v="1440" actId="478"/>
          <ac:picMkLst>
            <pc:docMk/>
            <pc:sldMk cId="890541908" sldId="260"/>
            <ac:picMk id="9" creationId="{A3527B04-01E8-EEB5-A4B0-C569B328B517}"/>
          </ac:picMkLst>
        </pc:picChg>
        <pc:picChg chg="add mod">
          <ac:chgData name="Joel Rodarte" userId="8a022a68-9cd8-4284-afeb-b9cb3d9f0e36" providerId="ADAL" clId="{F33EC9BB-7300-4B7A-BA48-ABCF30EDDBCD}" dt="2023-11-02T02:50:33.827" v="1444" actId="1076"/>
          <ac:picMkLst>
            <pc:docMk/>
            <pc:sldMk cId="890541908" sldId="260"/>
            <ac:picMk id="12" creationId="{71E7AC93-E096-D4A9-2F77-6B1A184E20A1}"/>
          </ac:picMkLst>
        </pc:picChg>
      </pc:sldChg>
      <pc:sldChg chg="modSp new del mod">
        <pc:chgData name="Joel Rodarte" userId="8a022a68-9cd8-4284-afeb-b9cb3d9f0e36" providerId="ADAL" clId="{F33EC9BB-7300-4B7A-BA48-ABCF30EDDBCD}" dt="2023-11-02T02:43:46.311" v="388" actId="47"/>
        <pc:sldMkLst>
          <pc:docMk/>
          <pc:sldMk cId="2946961491" sldId="260"/>
        </pc:sldMkLst>
        <pc:spChg chg="mod">
          <ac:chgData name="Joel Rodarte" userId="8a022a68-9cd8-4284-afeb-b9cb3d9f0e36" providerId="ADAL" clId="{F33EC9BB-7300-4B7A-BA48-ABCF30EDDBCD}" dt="2023-10-31T02:25:55.537" v="27" actId="1076"/>
          <ac:spMkLst>
            <pc:docMk/>
            <pc:sldMk cId="2946961491" sldId="260"/>
            <ac:spMk id="2" creationId="{9F84D319-7307-7F1D-27CE-34B8B9D4A751}"/>
          </ac:spMkLst>
        </pc:spChg>
      </pc:sldChg>
      <pc:sldChg chg="addSp modSp new mod">
        <pc:chgData name="Joel Rodarte" userId="8a022a68-9cd8-4284-afeb-b9cb3d9f0e36" providerId="ADAL" clId="{F33EC9BB-7300-4B7A-BA48-ABCF30EDDBCD}" dt="2023-11-02T02:49:53.953" v="1437" actId="33524"/>
        <pc:sldMkLst>
          <pc:docMk/>
          <pc:sldMk cId="2102833645" sldId="261"/>
        </pc:sldMkLst>
        <pc:spChg chg="mod">
          <ac:chgData name="Joel Rodarte" userId="8a022a68-9cd8-4284-afeb-b9cb3d9f0e36" providerId="ADAL" clId="{F33EC9BB-7300-4B7A-BA48-ABCF30EDDBCD}" dt="2023-11-02T02:49:03.908" v="1303" actId="1076"/>
          <ac:spMkLst>
            <pc:docMk/>
            <pc:sldMk cId="2102833645" sldId="261"/>
            <ac:spMk id="2" creationId="{1DBCCB25-90DA-FEA9-1FBE-9ADFA17D45AC}"/>
          </ac:spMkLst>
        </pc:spChg>
        <pc:spChg chg="add mod">
          <ac:chgData name="Joel Rodarte" userId="8a022a68-9cd8-4284-afeb-b9cb3d9f0e36" providerId="ADAL" clId="{F33EC9BB-7300-4B7A-BA48-ABCF30EDDBCD}" dt="2023-11-02T02:49:53.953" v="1437" actId="33524"/>
          <ac:spMkLst>
            <pc:docMk/>
            <pc:sldMk cId="2102833645" sldId="261"/>
            <ac:spMk id="4" creationId="{9777E208-FF37-7520-8706-879ECE6C3848}"/>
          </ac:spMkLst>
        </pc:spChg>
      </pc:sldChg>
      <pc:sldChg chg="addSp delSp modSp new del mod">
        <pc:chgData name="Joel Rodarte" userId="8a022a68-9cd8-4284-afeb-b9cb3d9f0e36" providerId="ADAL" clId="{F33EC9BB-7300-4B7A-BA48-ABCF30EDDBCD}" dt="2023-11-02T02:43:46.311" v="388" actId="47"/>
        <pc:sldMkLst>
          <pc:docMk/>
          <pc:sldMk cId="2293248338" sldId="261"/>
        </pc:sldMkLst>
        <pc:spChg chg="add mod">
          <ac:chgData name="Joel Rodarte" userId="8a022a68-9cd8-4284-afeb-b9cb3d9f0e36" providerId="ADAL" clId="{F33EC9BB-7300-4B7A-BA48-ABCF30EDDBCD}" dt="2023-10-31T02:26:15.848" v="43" actId="14100"/>
          <ac:spMkLst>
            <pc:docMk/>
            <pc:sldMk cId="2293248338" sldId="261"/>
            <ac:spMk id="2" creationId="{D44CA81F-7683-DBC2-C839-0F1A58703539}"/>
          </ac:spMkLst>
        </pc:spChg>
        <pc:picChg chg="add del">
          <ac:chgData name="Joel Rodarte" userId="8a022a68-9cd8-4284-afeb-b9cb3d9f0e36" providerId="ADAL" clId="{F33EC9BB-7300-4B7A-BA48-ABCF30EDDBCD}" dt="2023-11-02T02:38:26.855" v="287" actId="478"/>
          <ac:picMkLst>
            <pc:docMk/>
            <pc:sldMk cId="2293248338" sldId="261"/>
            <ac:picMk id="4" creationId="{19976374-EEEB-084B-EB6B-3BD1CDA83910}"/>
          </ac:picMkLst>
        </pc:picChg>
      </pc:sldChg>
      <pc:sldChg chg="addSp delSp modSp new del mod">
        <pc:chgData name="Joel Rodarte" userId="8a022a68-9cd8-4284-afeb-b9cb3d9f0e36" providerId="ADAL" clId="{F33EC9BB-7300-4B7A-BA48-ABCF30EDDBCD}" dt="2023-11-02T02:43:46.311" v="388" actId="47"/>
        <pc:sldMkLst>
          <pc:docMk/>
          <pc:sldMk cId="2269105903" sldId="262"/>
        </pc:sldMkLst>
        <pc:spChg chg="add del mod">
          <ac:chgData name="Joel Rodarte" userId="8a022a68-9cd8-4284-afeb-b9cb3d9f0e36" providerId="ADAL" clId="{F33EC9BB-7300-4B7A-BA48-ABCF30EDDBCD}" dt="2023-11-02T02:38:31.592" v="288" actId="478"/>
          <ac:spMkLst>
            <pc:docMk/>
            <pc:sldMk cId="2269105903" sldId="262"/>
            <ac:spMk id="2" creationId="{16B55171-560D-6C38-255E-FFBF825E937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9309F-C383-490B-B205-D97224F47BF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259DF0-5E3E-4C74-A7D4-895DC2FAC768}">
      <dgm:prSet/>
      <dgm:spPr/>
      <dgm:t>
        <a:bodyPr/>
        <a:lstStyle/>
        <a:p>
          <a:pPr>
            <a:defRPr cap="all"/>
          </a:pPr>
          <a:r>
            <a:rPr lang="es-MX" dirty="0"/>
            <a:t>Realizar un postproceso de los resultados de las pruebas de campo y obtener insights relevantes para tomar decisiones de diseño, únicamente para los 5 canales de mayor interés. </a:t>
          </a:r>
          <a:endParaRPr lang="en-US" dirty="0"/>
        </a:p>
      </dgm:t>
    </dgm:pt>
    <dgm:pt modelId="{6EC4B6E6-4838-4BE9-8E6C-EB402CAFAF9A}" type="parTrans" cxnId="{BDC471BC-64A9-48E1-89CB-84F3A7183BA4}">
      <dgm:prSet/>
      <dgm:spPr/>
      <dgm:t>
        <a:bodyPr/>
        <a:lstStyle/>
        <a:p>
          <a:endParaRPr lang="en-US"/>
        </a:p>
      </dgm:t>
    </dgm:pt>
    <dgm:pt modelId="{A7CBEBEB-3F7C-4DFE-9D4B-4CC15F54BD2D}" type="sibTrans" cxnId="{BDC471BC-64A9-48E1-89CB-84F3A7183BA4}">
      <dgm:prSet/>
      <dgm:spPr/>
      <dgm:t>
        <a:bodyPr/>
        <a:lstStyle/>
        <a:p>
          <a:endParaRPr lang="en-US"/>
        </a:p>
      </dgm:t>
    </dgm:pt>
    <dgm:pt modelId="{58DE16EC-D06A-48E4-BEB4-22079188D20D}">
      <dgm:prSet/>
      <dgm:spPr/>
      <dgm:t>
        <a:bodyPr/>
        <a:lstStyle/>
        <a:p>
          <a:pPr>
            <a:defRPr cap="all"/>
          </a:pPr>
          <a:r>
            <a:rPr lang="es-MX" dirty="0"/>
            <a:t>Para toda la información reportada encontrar un sentido de porque se comportó como sucedió en los sensores en la vida real. </a:t>
          </a:r>
          <a:endParaRPr lang="en-US" dirty="0"/>
        </a:p>
      </dgm:t>
    </dgm:pt>
    <dgm:pt modelId="{780FFBA9-89CA-4FFA-AA83-3C73A82C1BD1}" type="parTrans" cxnId="{C626665F-D240-43D6-9A4F-65E9EC41956B}">
      <dgm:prSet/>
      <dgm:spPr/>
      <dgm:t>
        <a:bodyPr/>
        <a:lstStyle/>
        <a:p>
          <a:endParaRPr lang="en-US"/>
        </a:p>
      </dgm:t>
    </dgm:pt>
    <dgm:pt modelId="{A3BF999A-27A6-432E-B075-E40D216C2434}" type="sibTrans" cxnId="{C626665F-D240-43D6-9A4F-65E9EC41956B}">
      <dgm:prSet/>
      <dgm:spPr/>
      <dgm:t>
        <a:bodyPr/>
        <a:lstStyle/>
        <a:p>
          <a:endParaRPr lang="en-US"/>
        </a:p>
      </dgm:t>
    </dgm:pt>
    <dgm:pt modelId="{F6C512FA-6DCD-46CE-A914-B73F1D5098A4}">
      <dgm:prSet/>
      <dgm:spPr/>
      <dgm:t>
        <a:bodyPr/>
        <a:lstStyle/>
        <a:p>
          <a:pPr>
            <a:defRPr cap="all"/>
          </a:pPr>
          <a:r>
            <a:rPr lang="es-MX" dirty="0"/>
            <a:t>Presentar propuesta de cómo proceder con el rediseño de las piezas de campo para cumplir con los estándares de la industria. </a:t>
          </a:r>
          <a:endParaRPr lang="en-US" dirty="0"/>
        </a:p>
      </dgm:t>
    </dgm:pt>
    <dgm:pt modelId="{D98BCDD0-8A80-4495-A154-4B0F3BC62693}" type="parTrans" cxnId="{F1108524-E271-4A02-A096-C30826D8BFF7}">
      <dgm:prSet/>
      <dgm:spPr/>
      <dgm:t>
        <a:bodyPr/>
        <a:lstStyle/>
        <a:p>
          <a:endParaRPr lang="en-US"/>
        </a:p>
      </dgm:t>
    </dgm:pt>
    <dgm:pt modelId="{FDCFADBC-93CA-4D18-B7BB-4D7F2C363AA0}" type="sibTrans" cxnId="{F1108524-E271-4A02-A096-C30826D8BFF7}">
      <dgm:prSet/>
      <dgm:spPr/>
      <dgm:t>
        <a:bodyPr/>
        <a:lstStyle/>
        <a:p>
          <a:endParaRPr lang="en-US"/>
        </a:p>
      </dgm:t>
    </dgm:pt>
    <dgm:pt modelId="{EFCCF55D-AC05-4447-B7AE-D025DA24FEDA}">
      <dgm:prSet/>
      <dgm:spPr/>
      <dgm:t>
        <a:bodyPr/>
        <a:lstStyle/>
        <a:p>
          <a:pPr>
            <a:defRPr cap="all"/>
          </a:pPr>
          <a:r>
            <a:rPr lang="es-MX" dirty="0"/>
            <a:t>Reportar de manera gráfica y por tabla los resultados.</a:t>
          </a:r>
          <a:endParaRPr lang="en-US" dirty="0"/>
        </a:p>
      </dgm:t>
    </dgm:pt>
    <dgm:pt modelId="{0C8C7863-BF3F-4C38-9B42-B7E1B45D4F1E}" type="parTrans" cxnId="{52B0404D-8DD9-453B-A085-0F72A5B66884}">
      <dgm:prSet/>
      <dgm:spPr/>
      <dgm:t>
        <a:bodyPr/>
        <a:lstStyle/>
        <a:p>
          <a:endParaRPr lang="en-US"/>
        </a:p>
      </dgm:t>
    </dgm:pt>
    <dgm:pt modelId="{8ED2A838-49CF-4723-A0BC-5AAF811663F7}" type="sibTrans" cxnId="{52B0404D-8DD9-453B-A085-0F72A5B66884}">
      <dgm:prSet/>
      <dgm:spPr/>
      <dgm:t>
        <a:bodyPr/>
        <a:lstStyle/>
        <a:p>
          <a:endParaRPr lang="en-US"/>
        </a:p>
      </dgm:t>
    </dgm:pt>
    <dgm:pt modelId="{1A44313F-4042-4268-BB93-3F15470E6AE9}">
      <dgm:prSet/>
      <dgm:spPr/>
      <dgm:t>
        <a:bodyPr/>
        <a:lstStyle/>
        <a:p>
          <a:pPr>
            <a:defRPr cap="all"/>
          </a:pPr>
          <a:r>
            <a:rPr lang="es-MX" dirty="0"/>
            <a:t>Realizar un poster donde se explique la metodología para limpieza de datos. </a:t>
          </a:r>
          <a:endParaRPr lang="en-US" dirty="0"/>
        </a:p>
      </dgm:t>
    </dgm:pt>
    <dgm:pt modelId="{45ABBD87-825B-41DF-B9CC-5B4AE65A0738}" type="parTrans" cxnId="{5DFFB382-5E0B-457A-B5E1-7C05A2E70678}">
      <dgm:prSet/>
      <dgm:spPr/>
      <dgm:t>
        <a:bodyPr/>
        <a:lstStyle/>
        <a:p>
          <a:endParaRPr lang="en-US"/>
        </a:p>
      </dgm:t>
    </dgm:pt>
    <dgm:pt modelId="{CDFD7206-70D2-44DD-B6FB-323391D6568B}" type="sibTrans" cxnId="{5DFFB382-5E0B-457A-B5E1-7C05A2E70678}">
      <dgm:prSet/>
      <dgm:spPr/>
      <dgm:t>
        <a:bodyPr/>
        <a:lstStyle/>
        <a:p>
          <a:endParaRPr lang="en-US"/>
        </a:p>
      </dgm:t>
    </dgm:pt>
    <dgm:pt modelId="{5FED4874-AACE-4CB5-97E7-AE9C7C2D8C73}">
      <dgm:prSet/>
      <dgm:spPr/>
      <dgm:t>
        <a:bodyPr/>
        <a:lstStyle/>
        <a:p>
          <a:pPr>
            <a:defRPr cap="all"/>
          </a:pPr>
          <a:r>
            <a:rPr lang="es-MX" dirty="0"/>
            <a:t>Los canales de interés de la prueba serán definidos y procesados en practica 6</a:t>
          </a:r>
          <a:endParaRPr lang="en-US" dirty="0"/>
        </a:p>
      </dgm:t>
    </dgm:pt>
    <dgm:pt modelId="{69D8B2E9-E351-440F-838C-44FAE133CC6D}" type="parTrans" cxnId="{6BDC8EB6-312D-4A9A-AC17-73244E9F2394}">
      <dgm:prSet/>
      <dgm:spPr/>
      <dgm:t>
        <a:bodyPr/>
        <a:lstStyle/>
        <a:p>
          <a:endParaRPr lang="en-US"/>
        </a:p>
      </dgm:t>
    </dgm:pt>
    <dgm:pt modelId="{E6A7BFDF-EB43-4437-9E62-FFDD80A2A34E}" type="sibTrans" cxnId="{6BDC8EB6-312D-4A9A-AC17-73244E9F2394}">
      <dgm:prSet/>
      <dgm:spPr/>
      <dgm:t>
        <a:bodyPr/>
        <a:lstStyle/>
        <a:p>
          <a:endParaRPr lang="en-US"/>
        </a:p>
      </dgm:t>
    </dgm:pt>
    <dgm:pt modelId="{E24DD0A4-7D35-4ACE-838A-744F4C4221D0}" type="pres">
      <dgm:prSet presAssocID="{BFB9309F-C383-490B-B205-D97224F47BFE}" presName="root" presStyleCnt="0">
        <dgm:presLayoutVars>
          <dgm:dir/>
          <dgm:resizeHandles val="exact"/>
        </dgm:presLayoutVars>
      </dgm:prSet>
      <dgm:spPr/>
    </dgm:pt>
    <dgm:pt modelId="{9BDC6B1B-BB6B-4594-B4E0-203B2B014E41}" type="pres">
      <dgm:prSet presAssocID="{F9259DF0-5E3E-4C74-A7D4-895DC2FAC768}" presName="compNode" presStyleCnt="0"/>
      <dgm:spPr/>
    </dgm:pt>
    <dgm:pt modelId="{CC8423D6-CD9C-4AEF-8C3F-DCEE5CB46F75}" type="pres">
      <dgm:prSet presAssocID="{F9259DF0-5E3E-4C74-A7D4-895DC2FAC768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0A5504E-5A20-4E64-A190-B388EB107399}" type="pres">
      <dgm:prSet presAssocID="{F9259DF0-5E3E-4C74-A7D4-895DC2FAC768}" presName="iconRect" presStyleLbl="node1" presStyleIdx="0" presStyleCnt="6" custLinFactNeighborX="-5469" custLinFactNeighborY="-45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424E371-812A-4D0A-B7EE-2A2C568A784B}" type="pres">
      <dgm:prSet presAssocID="{F9259DF0-5E3E-4C74-A7D4-895DC2FAC768}" presName="spaceRect" presStyleCnt="0"/>
      <dgm:spPr/>
    </dgm:pt>
    <dgm:pt modelId="{671DB5F3-F969-4E4B-8139-FB79A4FD808D}" type="pres">
      <dgm:prSet presAssocID="{F9259DF0-5E3E-4C74-A7D4-895DC2FAC768}" presName="textRect" presStyleLbl="revTx" presStyleIdx="0" presStyleCnt="6">
        <dgm:presLayoutVars>
          <dgm:chMax val="1"/>
          <dgm:chPref val="1"/>
        </dgm:presLayoutVars>
      </dgm:prSet>
      <dgm:spPr/>
    </dgm:pt>
    <dgm:pt modelId="{0E0A3B8D-9588-457D-9C48-196BBFD2E803}" type="pres">
      <dgm:prSet presAssocID="{A7CBEBEB-3F7C-4DFE-9D4B-4CC15F54BD2D}" presName="sibTrans" presStyleCnt="0"/>
      <dgm:spPr/>
    </dgm:pt>
    <dgm:pt modelId="{58E07E9D-1550-42D1-B1D3-727964756468}" type="pres">
      <dgm:prSet presAssocID="{58DE16EC-D06A-48E4-BEB4-22079188D20D}" presName="compNode" presStyleCnt="0"/>
      <dgm:spPr/>
    </dgm:pt>
    <dgm:pt modelId="{6DE56D34-F78D-4FE9-85D4-3394BB1F6D2E}" type="pres">
      <dgm:prSet presAssocID="{58DE16EC-D06A-48E4-BEB4-22079188D20D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B97B551-DA92-4BF5-8931-F449DDB13668}" type="pres">
      <dgm:prSet presAssocID="{58DE16EC-D06A-48E4-BEB4-22079188D20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3D76796-E566-4D7E-BEE4-7ECE50A3B85E}" type="pres">
      <dgm:prSet presAssocID="{58DE16EC-D06A-48E4-BEB4-22079188D20D}" presName="spaceRect" presStyleCnt="0"/>
      <dgm:spPr/>
    </dgm:pt>
    <dgm:pt modelId="{2A89BE88-5C1A-4604-AADC-630335ABAF91}" type="pres">
      <dgm:prSet presAssocID="{58DE16EC-D06A-48E4-BEB4-22079188D20D}" presName="textRect" presStyleLbl="revTx" presStyleIdx="1" presStyleCnt="6">
        <dgm:presLayoutVars>
          <dgm:chMax val="1"/>
          <dgm:chPref val="1"/>
        </dgm:presLayoutVars>
      </dgm:prSet>
      <dgm:spPr/>
    </dgm:pt>
    <dgm:pt modelId="{97411A0F-84E7-4498-9A47-B26A8F6B7E6E}" type="pres">
      <dgm:prSet presAssocID="{A3BF999A-27A6-432E-B075-E40D216C2434}" presName="sibTrans" presStyleCnt="0"/>
      <dgm:spPr/>
    </dgm:pt>
    <dgm:pt modelId="{5CBB418A-F3BF-4F1D-A63E-366E668E8667}" type="pres">
      <dgm:prSet presAssocID="{F6C512FA-6DCD-46CE-A914-B73F1D5098A4}" presName="compNode" presStyleCnt="0"/>
      <dgm:spPr/>
    </dgm:pt>
    <dgm:pt modelId="{EF6A394F-91E5-4D44-8436-86CC2B6F1AAB}" type="pres">
      <dgm:prSet presAssocID="{F6C512FA-6DCD-46CE-A914-B73F1D5098A4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60281E0-E8C0-4E17-A00D-9163DCE07A23}" type="pres">
      <dgm:prSet presAssocID="{F6C512FA-6DCD-46CE-A914-B73F1D5098A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C743F61-2516-4C33-9ABD-99F4A180C8C5}" type="pres">
      <dgm:prSet presAssocID="{F6C512FA-6DCD-46CE-A914-B73F1D5098A4}" presName="spaceRect" presStyleCnt="0"/>
      <dgm:spPr/>
    </dgm:pt>
    <dgm:pt modelId="{CC5E779D-1B25-47E6-849E-A1D097B71D11}" type="pres">
      <dgm:prSet presAssocID="{F6C512FA-6DCD-46CE-A914-B73F1D5098A4}" presName="textRect" presStyleLbl="revTx" presStyleIdx="2" presStyleCnt="6">
        <dgm:presLayoutVars>
          <dgm:chMax val="1"/>
          <dgm:chPref val="1"/>
        </dgm:presLayoutVars>
      </dgm:prSet>
      <dgm:spPr/>
    </dgm:pt>
    <dgm:pt modelId="{D4AB01E0-05EC-4103-9B88-46459F586703}" type="pres">
      <dgm:prSet presAssocID="{FDCFADBC-93CA-4D18-B7BB-4D7F2C363AA0}" presName="sibTrans" presStyleCnt="0"/>
      <dgm:spPr/>
    </dgm:pt>
    <dgm:pt modelId="{9DF4B59F-EE0F-438B-AA19-5B884515C93B}" type="pres">
      <dgm:prSet presAssocID="{EFCCF55D-AC05-4447-B7AE-D025DA24FEDA}" presName="compNode" presStyleCnt="0"/>
      <dgm:spPr/>
    </dgm:pt>
    <dgm:pt modelId="{251651CB-47F9-4A18-AD8F-3538FF46A43F}" type="pres">
      <dgm:prSet presAssocID="{EFCCF55D-AC05-4447-B7AE-D025DA24FEDA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D478FD5-772C-4D4F-9468-E515D250FED4}" type="pres">
      <dgm:prSet presAssocID="{EFCCF55D-AC05-4447-B7AE-D025DA24FED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EE75659-EC8F-43D1-A137-003585B52C54}" type="pres">
      <dgm:prSet presAssocID="{EFCCF55D-AC05-4447-B7AE-D025DA24FEDA}" presName="spaceRect" presStyleCnt="0"/>
      <dgm:spPr/>
    </dgm:pt>
    <dgm:pt modelId="{28BD130A-9EE3-4C7F-8E25-BC288A7EB2A7}" type="pres">
      <dgm:prSet presAssocID="{EFCCF55D-AC05-4447-B7AE-D025DA24FEDA}" presName="textRect" presStyleLbl="revTx" presStyleIdx="3" presStyleCnt="6">
        <dgm:presLayoutVars>
          <dgm:chMax val="1"/>
          <dgm:chPref val="1"/>
        </dgm:presLayoutVars>
      </dgm:prSet>
      <dgm:spPr/>
    </dgm:pt>
    <dgm:pt modelId="{8D197B60-EDA6-4E55-A544-74EB7C2A31F3}" type="pres">
      <dgm:prSet presAssocID="{8ED2A838-49CF-4723-A0BC-5AAF811663F7}" presName="sibTrans" presStyleCnt="0"/>
      <dgm:spPr/>
    </dgm:pt>
    <dgm:pt modelId="{9B55959E-E316-4777-8A4D-359860D11338}" type="pres">
      <dgm:prSet presAssocID="{1A44313F-4042-4268-BB93-3F15470E6AE9}" presName="compNode" presStyleCnt="0"/>
      <dgm:spPr/>
    </dgm:pt>
    <dgm:pt modelId="{9DDD07FB-ABB9-48A0-982D-F52F572E815A}" type="pres">
      <dgm:prSet presAssocID="{1A44313F-4042-4268-BB93-3F15470E6AE9}" presName="iconBgRect" presStyleLbl="bgShp" presStyleIdx="4" presStyleCnt="6" custLinFactX="81984" custLinFactNeighborX="100000" custLinFactNeighborY="-2589"/>
      <dgm:spPr>
        <a:prstGeom prst="round2DiagRect">
          <a:avLst>
            <a:gd name="adj1" fmla="val 29727"/>
            <a:gd name="adj2" fmla="val 0"/>
          </a:avLst>
        </a:prstGeom>
      </dgm:spPr>
    </dgm:pt>
    <dgm:pt modelId="{CCEC4BE8-406D-496B-A5F3-B5D8A6F2603D}" type="pres">
      <dgm:prSet presAssocID="{1A44313F-4042-4268-BB93-3F15470E6AE9}" presName="iconRect" presStyleLbl="node1" presStyleIdx="4" presStyleCnt="6" custLinFactX="117172" custLinFactNeighborX="200000" custLinFactNeighborY="-1450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DF911C5-F6CF-491B-831C-37554608E957}" type="pres">
      <dgm:prSet presAssocID="{1A44313F-4042-4268-BB93-3F15470E6AE9}" presName="spaceRect" presStyleCnt="0"/>
      <dgm:spPr/>
    </dgm:pt>
    <dgm:pt modelId="{891932E7-E605-44BA-97D6-9844B391F53B}" type="pres">
      <dgm:prSet presAssocID="{1A44313F-4042-4268-BB93-3F15470E6AE9}" presName="textRect" presStyleLbl="revTx" presStyleIdx="4" presStyleCnt="6" custLinFactX="12523" custLinFactNeighborX="100000" custLinFactNeighborY="-1267">
        <dgm:presLayoutVars>
          <dgm:chMax val="1"/>
          <dgm:chPref val="1"/>
        </dgm:presLayoutVars>
      </dgm:prSet>
      <dgm:spPr/>
    </dgm:pt>
    <dgm:pt modelId="{5A387671-E08F-4519-8A05-FA3B87E5A6A5}" type="pres">
      <dgm:prSet presAssocID="{CDFD7206-70D2-44DD-B6FB-323391D6568B}" presName="sibTrans" presStyleCnt="0"/>
      <dgm:spPr/>
    </dgm:pt>
    <dgm:pt modelId="{493216F9-9D59-4DD0-9A32-D25738E686E7}" type="pres">
      <dgm:prSet presAssocID="{5FED4874-AACE-4CB5-97E7-AE9C7C2D8C73}" presName="compNode" presStyleCnt="0"/>
      <dgm:spPr/>
    </dgm:pt>
    <dgm:pt modelId="{78FEB334-9908-45DA-8B83-C6E36CE70587}" type="pres">
      <dgm:prSet presAssocID="{5FED4874-AACE-4CB5-97E7-AE9C7C2D8C73}" presName="iconBgRect" presStyleLbl="bgShp" presStyleIdx="5" presStyleCnt="6" custLinFactX="-85122" custLinFactNeighborX="-100000" custLinFactNeighborY="-2589"/>
      <dgm:spPr>
        <a:prstGeom prst="round2DiagRect">
          <a:avLst>
            <a:gd name="adj1" fmla="val 29727"/>
            <a:gd name="adj2" fmla="val 0"/>
          </a:avLst>
        </a:prstGeom>
      </dgm:spPr>
    </dgm:pt>
    <dgm:pt modelId="{E15841DB-A52A-4259-BB7E-6E5D5A5B4FF4}" type="pres">
      <dgm:prSet presAssocID="{5FED4874-AACE-4CB5-97E7-AE9C7C2D8C73}" presName="iconRect" presStyleLbl="node1" presStyleIdx="5" presStyleCnt="6" custLinFactX="-122641" custLinFactNeighborX="-200000" custLinFactNeighborY="-4512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2DEC167-D0E7-4D24-9411-64FD1BD9D769}" type="pres">
      <dgm:prSet presAssocID="{5FED4874-AACE-4CB5-97E7-AE9C7C2D8C73}" presName="spaceRect" presStyleCnt="0"/>
      <dgm:spPr/>
    </dgm:pt>
    <dgm:pt modelId="{379D6F46-3DFD-437A-86CA-86EB39D0D41A}" type="pres">
      <dgm:prSet presAssocID="{5FED4874-AACE-4CB5-97E7-AE9C7C2D8C73}" presName="textRect" presStyleLbl="revTx" presStyleIdx="5" presStyleCnt="6" custLinFactX="-14200" custLinFactNeighborX="-100000" custLinFactNeighborY="-1267">
        <dgm:presLayoutVars>
          <dgm:chMax val="1"/>
          <dgm:chPref val="1"/>
        </dgm:presLayoutVars>
      </dgm:prSet>
      <dgm:spPr/>
    </dgm:pt>
  </dgm:ptLst>
  <dgm:cxnLst>
    <dgm:cxn modelId="{2F2E7C04-4F84-40D9-BCF3-BA73E70DCCF7}" type="presOf" srcId="{5FED4874-AACE-4CB5-97E7-AE9C7C2D8C73}" destId="{379D6F46-3DFD-437A-86CA-86EB39D0D41A}" srcOrd="0" destOrd="0" presId="urn:microsoft.com/office/officeart/2018/5/layout/IconLeafLabelList"/>
    <dgm:cxn modelId="{219D7309-5AA0-46C1-8669-B448ECFBDF61}" type="presOf" srcId="{1A44313F-4042-4268-BB93-3F15470E6AE9}" destId="{891932E7-E605-44BA-97D6-9844B391F53B}" srcOrd="0" destOrd="0" presId="urn:microsoft.com/office/officeart/2018/5/layout/IconLeafLabelList"/>
    <dgm:cxn modelId="{D5155709-F84B-4191-BF94-3B917F4A9F0E}" type="presOf" srcId="{EFCCF55D-AC05-4447-B7AE-D025DA24FEDA}" destId="{28BD130A-9EE3-4C7F-8E25-BC288A7EB2A7}" srcOrd="0" destOrd="0" presId="urn:microsoft.com/office/officeart/2018/5/layout/IconLeafLabelList"/>
    <dgm:cxn modelId="{F1108524-E271-4A02-A096-C30826D8BFF7}" srcId="{BFB9309F-C383-490B-B205-D97224F47BFE}" destId="{F6C512FA-6DCD-46CE-A914-B73F1D5098A4}" srcOrd="2" destOrd="0" parTransId="{D98BCDD0-8A80-4495-A154-4B0F3BC62693}" sibTransId="{FDCFADBC-93CA-4D18-B7BB-4D7F2C363AA0}"/>
    <dgm:cxn modelId="{C626665F-D240-43D6-9A4F-65E9EC41956B}" srcId="{BFB9309F-C383-490B-B205-D97224F47BFE}" destId="{58DE16EC-D06A-48E4-BEB4-22079188D20D}" srcOrd="1" destOrd="0" parTransId="{780FFBA9-89CA-4FFA-AA83-3C73A82C1BD1}" sibTransId="{A3BF999A-27A6-432E-B075-E40D216C2434}"/>
    <dgm:cxn modelId="{52B0404D-8DD9-453B-A085-0F72A5B66884}" srcId="{BFB9309F-C383-490B-B205-D97224F47BFE}" destId="{EFCCF55D-AC05-4447-B7AE-D025DA24FEDA}" srcOrd="3" destOrd="0" parTransId="{0C8C7863-BF3F-4C38-9B42-B7E1B45D4F1E}" sibTransId="{8ED2A838-49CF-4723-A0BC-5AAF811663F7}"/>
    <dgm:cxn modelId="{5DFFB382-5E0B-457A-B5E1-7C05A2E70678}" srcId="{BFB9309F-C383-490B-B205-D97224F47BFE}" destId="{1A44313F-4042-4268-BB93-3F15470E6AE9}" srcOrd="4" destOrd="0" parTransId="{45ABBD87-825B-41DF-B9CC-5B4AE65A0738}" sibTransId="{CDFD7206-70D2-44DD-B6FB-323391D6568B}"/>
    <dgm:cxn modelId="{6BDC8EB6-312D-4A9A-AC17-73244E9F2394}" srcId="{BFB9309F-C383-490B-B205-D97224F47BFE}" destId="{5FED4874-AACE-4CB5-97E7-AE9C7C2D8C73}" srcOrd="5" destOrd="0" parTransId="{69D8B2E9-E351-440F-838C-44FAE133CC6D}" sibTransId="{E6A7BFDF-EB43-4437-9E62-FFDD80A2A34E}"/>
    <dgm:cxn modelId="{BDC471BC-64A9-48E1-89CB-84F3A7183BA4}" srcId="{BFB9309F-C383-490B-B205-D97224F47BFE}" destId="{F9259DF0-5E3E-4C74-A7D4-895DC2FAC768}" srcOrd="0" destOrd="0" parTransId="{6EC4B6E6-4838-4BE9-8E6C-EB402CAFAF9A}" sibTransId="{A7CBEBEB-3F7C-4DFE-9D4B-4CC15F54BD2D}"/>
    <dgm:cxn modelId="{C3D5FCD1-F071-462F-ADF8-13B71DDD5667}" type="presOf" srcId="{58DE16EC-D06A-48E4-BEB4-22079188D20D}" destId="{2A89BE88-5C1A-4604-AADC-630335ABAF91}" srcOrd="0" destOrd="0" presId="urn:microsoft.com/office/officeart/2018/5/layout/IconLeafLabelList"/>
    <dgm:cxn modelId="{455A1FDC-2A32-4FAA-86ED-08D53BD74B12}" type="presOf" srcId="{F6C512FA-6DCD-46CE-A914-B73F1D5098A4}" destId="{CC5E779D-1B25-47E6-849E-A1D097B71D11}" srcOrd="0" destOrd="0" presId="urn:microsoft.com/office/officeart/2018/5/layout/IconLeafLabelList"/>
    <dgm:cxn modelId="{564639EA-2622-4EB2-B240-5FD83FE6E9BB}" type="presOf" srcId="{F9259DF0-5E3E-4C74-A7D4-895DC2FAC768}" destId="{671DB5F3-F969-4E4B-8139-FB79A4FD808D}" srcOrd="0" destOrd="0" presId="urn:microsoft.com/office/officeart/2018/5/layout/IconLeafLabelList"/>
    <dgm:cxn modelId="{A8C546EC-1D99-4478-8919-C1BBEE8B9060}" type="presOf" srcId="{BFB9309F-C383-490B-B205-D97224F47BFE}" destId="{E24DD0A4-7D35-4ACE-838A-744F4C4221D0}" srcOrd="0" destOrd="0" presId="urn:microsoft.com/office/officeart/2018/5/layout/IconLeafLabelList"/>
    <dgm:cxn modelId="{B65817DD-731B-42A2-A7F3-A4560270928C}" type="presParOf" srcId="{E24DD0A4-7D35-4ACE-838A-744F4C4221D0}" destId="{9BDC6B1B-BB6B-4594-B4E0-203B2B014E41}" srcOrd="0" destOrd="0" presId="urn:microsoft.com/office/officeart/2018/5/layout/IconLeafLabelList"/>
    <dgm:cxn modelId="{85042FC7-5F16-458A-AD36-E4E1AF463D16}" type="presParOf" srcId="{9BDC6B1B-BB6B-4594-B4E0-203B2B014E41}" destId="{CC8423D6-CD9C-4AEF-8C3F-DCEE5CB46F75}" srcOrd="0" destOrd="0" presId="urn:microsoft.com/office/officeart/2018/5/layout/IconLeafLabelList"/>
    <dgm:cxn modelId="{A2E497AC-C0BE-4993-9D9B-06F79FBFAF12}" type="presParOf" srcId="{9BDC6B1B-BB6B-4594-B4E0-203B2B014E41}" destId="{10A5504E-5A20-4E64-A190-B388EB107399}" srcOrd="1" destOrd="0" presId="urn:microsoft.com/office/officeart/2018/5/layout/IconLeafLabelList"/>
    <dgm:cxn modelId="{D7735B2E-9D92-44BD-929D-35540AF5FDBA}" type="presParOf" srcId="{9BDC6B1B-BB6B-4594-B4E0-203B2B014E41}" destId="{0424E371-812A-4D0A-B7EE-2A2C568A784B}" srcOrd="2" destOrd="0" presId="urn:microsoft.com/office/officeart/2018/5/layout/IconLeafLabelList"/>
    <dgm:cxn modelId="{7B179840-A744-4DDD-B4CA-D897348F3C57}" type="presParOf" srcId="{9BDC6B1B-BB6B-4594-B4E0-203B2B014E41}" destId="{671DB5F3-F969-4E4B-8139-FB79A4FD808D}" srcOrd="3" destOrd="0" presId="urn:microsoft.com/office/officeart/2018/5/layout/IconLeafLabelList"/>
    <dgm:cxn modelId="{B7F3E4DB-6F64-4D25-AC65-90947470BB83}" type="presParOf" srcId="{E24DD0A4-7D35-4ACE-838A-744F4C4221D0}" destId="{0E0A3B8D-9588-457D-9C48-196BBFD2E803}" srcOrd="1" destOrd="0" presId="urn:microsoft.com/office/officeart/2018/5/layout/IconLeafLabelList"/>
    <dgm:cxn modelId="{4A9546E8-6C5D-445A-8B5F-D7B912000FA0}" type="presParOf" srcId="{E24DD0A4-7D35-4ACE-838A-744F4C4221D0}" destId="{58E07E9D-1550-42D1-B1D3-727964756468}" srcOrd="2" destOrd="0" presId="urn:microsoft.com/office/officeart/2018/5/layout/IconLeafLabelList"/>
    <dgm:cxn modelId="{1AD1B573-04C2-4118-BFBE-21B6529CEDCF}" type="presParOf" srcId="{58E07E9D-1550-42D1-B1D3-727964756468}" destId="{6DE56D34-F78D-4FE9-85D4-3394BB1F6D2E}" srcOrd="0" destOrd="0" presId="urn:microsoft.com/office/officeart/2018/5/layout/IconLeafLabelList"/>
    <dgm:cxn modelId="{F7106BB8-5C08-4694-A510-8FD66F777CAF}" type="presParOf" srcId="{58E07E9D-1550-42D1-B1D3-727964756468}" destId="{6B97B551-DA92-4BF5-8931-F449DDB13668}" srcOrd="1" destOrd="0" presId="urn:microsoft.com/office/officeart/2018/5/layout/IconLeafLabelList"/>
    <dgm:cxn modelId="{896FFE65-4D45-4C54-BEF8-022A31AA855B}" type="presParOf" srcId="{58E07E9D-1550-42D1-B1D3-727964756468}" destId="{43D76796-E566-4D7E-BEE4-7ECE50A3B85E}" srcOrd="2" destOrd="0" presId="urn:microsoft.com/office/officeart/2018/5/layout/IconLeafLabelList"/>
    <dgm:cxn modelId="{B38C51A3-239F-4B86-93B3-AE4BE4B4DCF5}" type="presParOf" srcId="{58E07E9D-1550-42D1-B1D3-727964756468}" destId="{2A89BE88-5C1A-4604-AADC-630335ABAF91}" srcOrd="3" destOrd="0" presId="urn:microsoft.com/office/officeart/2018/5/layout/IconLeafLabelList"/>
    <dgm:cxn modelId="{ED226D2E-4B37-41A1-89F6-46E287E0064E}" type="presParOf" srcId="{E24DD0A4-7D35-4ACE-838A-744F4C4221D0}" destId="{97411A0F-84E7-4498-9A47-B26A8F6B7E6E}" srcOrd="3" destOrd="0" presId="urn:microsoft.com/office/officeart/2018/5/layout/IconLeafLabelList"/>
    <dgm:cxn modelId="{C9ADF5BB-9EB7-4F97-89F0-DD7835B8C6D1}" type="presParOf" srcId="{E24DD0A4-7D35-4ACE-838A-744F4C4221D0}" destId="{5CBB418A-F3BF-4F1D-A63E-366E668E8667}" srcOrd="4" destOrd="0" presId="urn:microsoft.com/office/officeart/2018/5/layout/IconLeafLabelList"/>
    <dgm:cxn modelId="{67A47C60-E788-402A-8FA3-0F57C6E232DA}" type="presParOf" srcId="{5CBB418A-F3BF-4F1D-A63E-366E668E8667}" destId="{EF6A394F-91E5-4D44-8436-86CC2B6F1AAB}" srcOrd="0" destOrd="0" presId="urn:microsoft.com/office/officeart/2018/5/layout/IconLeafLabelList"/>
    <dgm:cxn modelId="{5219A580-8616-4CE5-BC45-07383D996B26}" type="presParOf" srcId="{5CBB418A-F3BF-4F1D-A63E-366E668E8667}" destId="{E60281E0-E8C0-4E17-A00D-9163DCE07A23}" srcOrd="1" destOrd="0" presId="urn:microsoft.com/office/officeart/2018/5/layout/IconLeafLabelList"/>
    <dgm:cxn modelId="{287CD5E8-99BB-4CC6-990A-7E80A39BB54A}" type="presParOf" srcId="{5CBB418A-F3BF-4F1D-A63E-366E668E8667}" destId="{6C743F61-2516-4C33-9ABD-99F4A180C8C5}" srcOrd="2" destOrd="0" presId="urn:microsoft.com/office/officeart/2018/5/layout/IconLeafLabelList"/>
    <dgm:cxn modelId="{F049DD64-DD59-4F76-AE65-3E34A13EFED1}" type="presParOf" srcId="{5CBB418A-F3BF-4F1D-A63E-366E668E8667}" destId="{CC5E779D-1B25-47E6-849E-A1D097B71D11}" srcOrd="3" destOrd="0" presId="urn:microsoft.com/office/officeart/2018/5/layout/IconLeafLabelList"/>
    <dgm:cxn modelId="{965AC54D-B94C-4CAB-B0B4-4DA8D38BC742}" type="presParOf" srcId="{E24DD0A4-7D35-4ACE-838A-744F4C4221D0}" destId="{D4AB01E0-05EC-4103-9B88-46459F586703}" srcOrd="5" destOrd="0" presId="urn:microsoft.com/office/officeart/2018/5/layout/IconLeafLabelList"/>
    <dgm:cxn modelId="{F0382BFA-8344-4D2A-9FD9-33BFF8E04FA6}" type="presParOf" srcId="{E24DD0A4-7D35-4ACE-838A-744F4C4221D0}" destId="{9DF4B59F-EE0F-438B-AA19-5B884515C93B}" srcOrd="6" destOrd="0" presId="urn:microsoft.com/office/officeart/2018/5/layout/IconLeafLabelList"/>
    <dgm:cxn modelId="{B2669AD7-BC5A-460C-82BF-EC15D1EF8D06}" type="presParOf" srcId="{9DF4B59F-EE0F-438B-AA19-5B884515C93B}" destId="{251651CB-47F9-4A18-AD8F-3538FF46A43F}" srcOrd="0" destOrd="0" presId="urn:microsoft.com/office/officeart/2018/5/layout/IconLeafLabelList"/>
    <dgm:cxn modelId="{A8BF848C-1229-4D9F-9DA2-566D1314DFFC}" type="presParOf" srcId="{9DF4B59F-EE0F-438B-AA19-5B884515C93B}" destId="{0D478FD5-772C-4D4F-9468-E515D250FED4}" srcOrd="1" destOrd="0" presId="urn:microsoft.com/office/officeart/2018/5/layout/IconLeafLabelList"/>
    <dgm:cxn modelId="{94CF1A8C-C5F8-4A34-9A19-B60F72456F86}" type="presParOf" srcId="{9DF4B59F-EE0F-438B-AA19-5B884515C93B}" destId="{1EE75659-EC8F-43D1-A137-003585B52C54}" srcOrd="2" destOrd="0" presId="urn:microsoft.com/office/officeart/2018/5/layout/IconLeafLabelList"/>
    <dgm:cxn modelId="{313DFE25-1EA3-4936-A7DD-C4194FA19EC7}" type="presParOf" srcId="{9DF4B59F-EE0F-438B-AA19-5B884515C93B}" destId="{28BD130A-9EE3-4C7F-8E25-BC288A7EB2A7}" srcOrd="3" destOrd="0" presId="urn:microsoft.com/office/officeart/2018/5/layout/IconLeafLabelList"/>
    <dgm:cxn modelId="{6E93EFC3-0952-4CE9-BE83-A40C9A291185}" type="presParOf" srcId="{E24DD0A4-7D35-4ACE-838A-744F4C4221D0}" destId="{8D197B60-EDA6-4E55-A544-74EB7C2A31F3}" srcOrd="7" destOrd="0" presId="urn:microsoft.com/office/officeart/2018/5/layout/IconLeafLabelList"/>
    <dgm:cxn modelId="{30B15D3A-34FB-4CC5-9B4A-85F79F408912}" type="presParOf" srcId="{E24DD0A4-7D35-4ACE-838A-744F4C4221D0}" destId="{9B55959E-E316-4777-8A4D-359860D11338}" srcOrd="8" destOrd="0" presId="urn:microsoft.com/office/officeart/2018/5/layout/IconLeafLabelList"/>
    <dgm:cxn modelId="{F645732C-0268-4372-9BDE-28221EC96893}" type="presParOf" srcId="{9B55959E-E316-4777-8A4D-359860D11338}" destId="{9DDD07FB-ABB9-48A0-982D-F52F572E815A}" srcOrd="0" destOrd="0" presId="urn:microsoft.com/office/officeart/2018/5/layout/IconLeafLabelList"/>
    <dgm:cxn modelId="{B6B5CB80-6D06-4436-8CD4-AB4885379855}" type="presParOf" srcId="{9B55959E-E316-4777-8A4D-359860D11338}" destId="{CCEC4BE8-406D-496B-A5F3-B5D8A6F2603D}" srcOrd="1" destOrd="0" presId="urn:microsoft.com/office/officeart/2018/5/layout/IconLeafLabelList"/>
    <dgm:cxn modelId="{50C12831-852A-431B-AD29-53F041C58B74}" type="presParOf" srcId="{9B55959E-E316-4777-8A4D-359860D11338}" destId="{DDF911C5-F6CF-491B-831C-37554608E957}" srcOrd="2" destOrd="0" presId="urn:microsoft.com/office/officeart/2018/5/layout/IconLeafLabelList"/>
    <dgm:cxn modelId="{B036625E-ACD3-41E3-ABC0-957C16D26163}" type="presParOf" srcId="{9B55959E-E316-4777-8A4D-359860D11338}" destId="{891932E7-E605-44BA-97D6-9844B391F53B}" srcOrd="3" destOrd="0" presId="urn:microsoft.com/office/officeart/2018/5/layout/IconLeafLabelList"/>
    <dgm:cxn modelId="{96B1036D-67FD-48BB-B5F1-B650228E97CC}" type="presParOf" srcId="{E24DD0A4-7D35-4ACE-838A-744F4C4221D0}" destId="{5A387671-E08F-4519-8A05-FA3B87E5A6A5}" srcOrd="9" destOrd="0" presId="urn:microsoft.com/office/officeart/2018/5/layout/IconLeafLabelList"/>
    <dgm:cxn modelId="{0196C944-9A52-447C-86A5-D9D6BC882E1C}" type="presParOf" srcId="{E24DD0A4-7D35-4ACE-838A-744F4C4221D0}" destId="{493216F9-9D59-4DD0-9A32-D25738E686E7}" srcOrd="10" destOrd="0" presId="urn:microsoft.com/office/officeart/2018/5/layout/IconLeafLabelList"/>
    <dgm:cxn modelId="{465E7E64-E61D-4C0B-8BE5-EC797A8D541B}" type="presParOf" srcId="{493216F9-9D59-4DD0-9A32-D25738E686E7}" destId="{78FEB334-9908-45DA-8B83-C6E36CE70587}" srcOrd="0" destOrd="0" presId="urn:microsoft.com/office/officeart/2018/5/layout/IconLeafLabelList"/>
    <dgm:cxn modelId="{AC20CDDF-22F2-4D71-B445-5E3FEAF29CF3}" type="presParOf" srcId="{493216F9-9D59-4DD0-9A32-D25738E686E7}" destId="{E15841DB-A52A-4259-BB7E-6E5D5A5B4FF4}" srcOrd="1" destOrd="0" presId="urn:microsoft.com/office/officeart/2018/5/layout/IconLeafLabelList"/>
    <dgm:cxn modelId="{CF397BDA-64DE-45EE-9B86-A284062A3A0B}" type="presParOf" srcId="{493216F9-9D59-4DD0-9A32-D25738E686E7}" destId="{A2DEC167-D0E7-4D24-9411-64FD1BD9D769}" srcOrd="2" destOrd="0" presId="urn:microsoft.com/office/officeart/2018/5/layout/IconLeafLabelList"/>
    <dgm:cxn modelId="{DE8429F4-BD09-4373-B07B-B646E2CBEBEA}" type="presParOf" srcId="{493216F9-9D59-4DD0-9A32-D25738E686E7}" destId="{379D6F46-3DFD-437A-86CA-86EB39D0D41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423D6-CD9C-4AEF-8C3F-DCEE5CB46F75}">
      <dsp:nvSpPr>
        <dsp:cNvPr id="0" name=""/>
        <dsp:cNvSpPr/>
      </dsp:nvSpPr>
      <dsp:spPr>
        <a:xfrm>
          <a:off x="287043" y="620641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504E-5A20-4E64-A190-B388EB107399}">
      <dsp:nvSpPr>
        <dsp:cNvPr id="0" name=""/>
        <dsp:cNvSpPr/>
      </dsp:nvSpPr>
      <dsp:spPr>
        <a:xfrm>
          <a:off x="449174" y="787670"/>
          <a:ext cx="511875" cy="51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DB5F3-F969-4E4B-8139-FB79A4FD808D}">
      <dsp:nvSpPr>
        <dsp:cNvPr id="0" name=""/>
        <dsp:cNvSpPr/>
      </dsp:nvSpPr>
      <dsp:spPr>
        <a:xfrm>
          <a:off x="1856" y="1790641"/>
          <a:ext cx="1462500" cy="120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 dirty="0"/>
            <a:t>Realizar un postproceso de los resultados de las pruebas de campo y obtener insights relevantes para tomar decisiones de diseño, únicamente para los 5 canales de mayor interés. </a:t>
          </a:r>
          <a:endParaRPr lang="en-US" sz="1100" kern="1200" dirty="0"/>
        </a:p>
      </dsp:txBody>
      <dsp:txXfrm>
        <a:off x="1856" y="1790641"/>
        <a:ext cx="1462500" cy="1206562"/>
      </dsp:txXfrm>
    </dsp:sp>
    <dsp:sp modelId="{6DE56D34-F78D-4FE9-85D4-3394BB1F6D2E}">
      <dsp:nvSpPr>
        <dsp:cNvPr id="0" name=""/>
        <dsp:cNvSpPr/>
      </dsp:nvSpPr>
      <dsp:spPr>
        <a:xfrm>
          <a:off x="2005481" y="620641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7B551-DA92-4BF5-8931-F449DDB13668}">
      <dsp:nvSpPr>
        <dsp:cNvPr id="0" name=""/>
        <dsp:cNvSpPr/>
      </dsp:nvSpPr>
      <dsp:spPr>
        <a:xfrm>
          <a:off x="2195606" y="810766"/>
          <a:ext cx="511875" cy="51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9BE88-5C1A-4604-AADC-630335ABAF91}">
      <dsp:nvSpPr>
        <dsp:cNvPr id="0" name=""/>
        <dsp:cNvSpPr/>
      </dsp:nvSpPr>
      <dsp:spPr>
        <a:xfrm>
          <a:off x="1720293" y="1790641"/>
          <a:ext cx="1462500" cy="120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 dirty="0"/>
            <a:t>Para toda la información reportada encontrar un sentido de porque se comportó como sucedió en los sensores en la vida real. </a:t>
          </a:r>
          <a:endParaRPr lang="en-US" sz="1100" kern="1200" dirty="0"/>
        </a:p>
      </dsp:txBody>
      <dsp:txXfrm>
        <a:off x="1720293" y="1790641"/>
        <a:ext cx="1462500" cy="1206562"/>
      </dsp:txXfrm>
    </dsp:sp>
    <dsp:sp modelId="{EF6A394F-91E5-4D44-8436-86CC2B6F1AAB}">
      <dsp:nvSpPr>
        <dsp:cNvPr id="0" name=""/>
        <dsp:cNvSpPr/>
      </dsp:nvSpPr>
      <dsp:spPr>
        <a:xfrm>
          <a:off x="3723918" y="620641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281E0-E8C0-4E17-A00D-9163DCE07A23}">
      <dsp:nvSpPr>
        <dsp:cNvPr id="0" name=""/>
        <dsp:cNvSpPr/>
      </dsp:nvSpPr>
      <dsp:spPr>
        <a:xfrm>
          <a:off x="3914043" y="810766"/>
          <a:ext cx="511875" cy="51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E779D-1B25-47E6-849E-A1D097B71D11}">
      <dsp:nvSpPr>
        <dsp:cNvPr id="0" name=""/>
        <dsp:cNvSpPr/>
      </dsp:nvSpPr>
      <dsp:spPr>
        <a:xfrm>
          <a:off x="3438731" y="1790641"/>
          <a:ext cx="1462500" cy="120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 dirty="0"/>
            <a:t>Presentar propuesta de cómo proceder con el rediseño de las piezas de campo para cumplir con los estándares de la industria. </a:t>
          </a:r>
          <a:endParaRPr lang="en-US" sz="1100" kern="1200" dirty="0"/>
        </a:p>
      </dsp:txBody>
      <dsp:txXfrm>
        <a:off x="3438731" y="1790641"/>
        <a:ext cx="1462500" cy="1206562"/>
      </dsp:txXfrm>
    </dsp:sp>
    <dsp:sp modelId="{251651CB-47F9-4A18-AD8F-3538FF46A43F}">
      <dsp:nvSpPr>
        <dsp:cNvPr id="0" name=""/>
        <dsp:cNvSpPr/>
      </dsp:nvSpPr>
      <dsp:spPr>
        <a:xfrm>
          <a:off x="5442356" y="620641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78FD5-772C-4D4F-9468-E515D250FED4}">
      <dsp:nvSpPr>
        <dsp:cNvPr id="0" name=""/>
        <dsp:cNvSpPr/>
      </dsp:nvSpPr>
      <dsp:spPr>
        <a:xfrm>
          <a:off x="5632481" y="810766"/>
          <a:ext cx="511875" cy="511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D130A-9EE3-4C7F-8E25-BC288A7EB2A7}">
      <dsp:nvSpPr>
        <dsp:cNvPr id="0" name=""/>
        <dsp:cNvSpPr/>
      </dsp:nvSpPr>
      <dsp:spPr>
        <a:xfrm>
          <a:off x="5157168" y="1790641"/>
          <a:ext cx="1462500" cy="120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 dirty="0"/>
            <a:t>Reportar de manera gráfica y por tabla los resultados.</a:t>
          </a:r>
          <a:endParaRPr lang="en-US" sz="1100" kern="1200" dirty="0"/>
        </a:p>
      </dsp:txBody>
      <dsp:txXfrm>
        <a:off x="5157168" y="1790641"/>
        <a:ext cx="1462500" cy="1206562"/>
      </dsp:txXfrm>
    </dsp:sp>
    <dsp:sp modelId="{9DDD07FB-ABB9-48A0-982D-F52F572E815A}">
      <dsp:nvSpPr>
        <dsp:cNvPr id="0" name=""/>
        <dsp:cNvSpPr/>
      </dsp:nvSpPr>
      <dsp:spPr>
        <a:xfrm>
          <a:off x="8784318" y="597544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C4BE8-406D-496B-A5F3-B5D8A6F2603D}">
      <dsp:nvSpPr>
        <dsp:cNvPr id="0" name=""/>
        <dsp:cNvSpPr/>
      </dsp:nvSpPr>
      <dsp:spPr>
        <a:xfrm>
          <a:off x="8974442" y="736508"/>
          <a:ext cx="511875" cy="511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32E7-E605-44BA-97D6-9844B391F53B}">
      <dsp:nvSpPr>
        <dsp:cNvPr id="0" name=""/>
        <dsp:cNvSpPr/>
      </dsp:nvSpPr>
      <dsp:spPr>
        <a:xfrm>
          <a:off x="8521255" y="1775354"/>
          <a:ext cx="1462500" cy="120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 dirty="0"/>
            <a:t>Realizar un poster donde se explique la metodología para limpieza de datos. </a:t>
          </a:r>
          <a:endParaRPr lang="en-US" sz="1100" kern="1200" dirty="0"/>
        </a:p>
      </dsp:txBody>
      <dsp:txXfrm>
        <a:off x="8521255" y="1775354"/>
        <a:ext cx="1462500" cy="1206562"/>
      </dsp:txXfrm>
    </dsp:sp>
    <dsp:sp modelId="{78FEB334-9908-45DA-8B83-C6E36CE70587}">
      <dsp:nvSpPr>
        <dsp:cNvPr id="0" name=""/>
        <dsp:cNvSpPr/>
      </dsp:nvSpPr>
      <dsp:spPr>
        <a:xfrm>
          <a:off x="7227711" y="597544"/>
          <a:ext cx="892125" cy="89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841DB-A52A-4259-BB7E-6E5D5A5B4FF4}">
      <dsp:nvSpPr>
        <dsp:cNvPr id="0" name=""/>
        <dsp:cNvSpPr/>
      </dsp:nvSpPr>
      <dsp:spPr>
        <a:xfrm>
          <a:off x="7417837" y="787670"/>
          <a:ext cx="511875" cy="511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D6F46-3DFD-437A-86CA-86EB39D0D41A}">
      <dsp:nvSpPr>
        <dsp:cNvPr id="0" name=""/>
        <dsp:cNvSpPr/>
      </dsp:nvSpPr>
      <dsp:spPr>
        <a:xfrm>
          <a:off x="6923868" y="1775354"/>
          <a:ext cx="1462500" cy="120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 dirty="0"/>
            <a:t>Los canales de interés de la prueba serán definidos y procesados en practica 6</a:t>
          </a:r>
          <a:endParaRPr lang="en-US" sz="1100" kern="1200" dirty="0"/>
        </a:p>
      </dsp:txBody>
      <dsp:txXfrm>
        <a:off x="6923868" y="1775354"/>
        <a:ext cx="1462500" cy="1206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1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2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2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3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7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2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0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B745F50-EF2E-4161-864D-AC093CF7D21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27DD0CA-04B1-4F0D-8379-9F9C0919307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42A14-20D7-745E-93AB-21B57573919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9967913" y="6642100"/>
            <a:ext cx="21891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with no Personal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61464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CB21C-593F-BF70-77BF-36A62F3F2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942975"/>
            <a:ext cx="9966960" cy="3525056"/>
          </a:xfrm>
        </p:spPr>
        <p:txBody>
          <a:bodyPr anchor="b">
            <a:normAutofit/>
          </a:bodyPr>
          <a:lstStyle/>
          <a:p>
            <a:pPr algn="ctr"/>
            <a:r>
              <a:rPr lang="es-MX" sz="5300" dirty="0">
                <a:solidFill>
                  <a:srgbClr val="FFFFFF"/>
                </a:solidFill>
              </a:rPr>
              <a:t>Análisis de canales </a:t>
            </a:r>
            <a:r>
              <a:rPr lang="es-MX" sz="5300">
                <a:solidFill>
                  <a:srgbClr val="FFFFFF"/>
                </a:solidFill>
              </a:rPr>
              <a:t>de pruebas </a:t>
            </a:r>
            <a:r>
              <a:rPr lang="es-MX" sz="5300" dirty="0">
                <a:solidFill>
                  <a:srgbClr val="FFFFFF"/>
                </a:solidFill>
              </a:rPr>
              <a:t>con herramienta de postprocescamiento automatizada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D7D49-73E9-0275-30D6-3A60A70C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649148"/>
            <a:ext cx="9948672" cy="1486158"/>
          </a:xfrm>
        </p:spPr>
        <p:txBody>
          <a:bodyPr>
            <a:normAutofit/>
          </a:bodyPr>
          <a:lstStyle/>
          <a:p>
            <a:pPr algn="ctr"/>
            <a:r>
              <a:rPr lang="es-MX">
                <a:solidFill>
                  <a:srgbClr val="FFFFFF">
                    <a:alpha val="60000"/>
                  </a:srgbClr>
                </a:solidFill>
              </a:rPr>
              <a:t>Joel Rodarte Rivera </a:t>
            </a:r>
          </a:p>
          <a:p>
            <a:pPr algn="ctr"/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09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7713-8A06-F507-71C9-4F07A2AE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MX" dirty="0"/>
              <a:t>Objetivo Proyecto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63556F-BD43-DFFF-5FFE-6FE49B608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555128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6908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7713-8A06-F507-71C9-4F07A2AE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MX" dirty="0"/>
              <a:t>Contenido de herramienta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7209C-1788-81F1-2AA9-AD0E4781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994" y="2385390"/>
            <a:ext cx="4727027" cy="3617845"/>
          </a:xfrm>
        </p:spPr>
        <p:txBody>
          <a:bodyPr>
            <a:noAutofit/>
          </a:bodyPr>
          <a:lstStyle/>
          <a:p>
            <a:pPr marL="406908" indent="-406908" defTabSz="813816">
              <a:spcBef>
                <a:spcPts val="1068"/>
              </a:spcBef>
              <a:buFont typeface="+mj-lt"/>
              <a:buAutoNum type="arabicPeriod"/>
            </a:pPr>
            <a:r>
              <a:rPr lang="es-MX" sz="14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Valores máximos y mínimos – Gráfica y tabla</a:t>
            </a:r>
          </a:p>
          <a:p>
            <a:pPr marL="484221" lvl="1" indent="-305181" defTabSz="813816">
              <a:spcBef>
                <a:spcPts val="356"/>
              </a:spcBef>
              <a:spcAft>
                <a:spcPts val="178"/>
              </a:spcAft>
              <a:buFont typeface="+mj-lt"/>
              <a:buAutoNum type="arabicPeriod"/>
            </a:pPr>
            <a:r>
              <a:rPr lang="es-MX" sz="14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Canales (+) de interés en una (1) corrida de interés. </a:t>
            </a:r>
          </a:p>
          <a:p>
            <a:pPr marL="484221" lvl="1" indent="-305181" defTabSz="813816">
              <a:spcBef>
                <a:spcPts val="356"/>
              </a:spcBef>
              <a:spcAft>
                <a:spcPts val="178"/>
              </a:spcAft>
              <a:buFont typeface="+mj-lt"/>
              <a:buAutoNum type="arabicPeriod"/>
            </a:pPr>
            <a:r>
              <a:rPr lang="es-MX" sz="14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Todas (+) las corridas para un (1) canal de interés.</a:t>
            </a:r>
          </a:p>
          <a:p>
            <a:pPr marL="406908" indent="-406908" defTabSz="813816">
              <a:spcBef>
                <a:spcPts val="1068"/>
              </a:spcBef>
              <a:buFont typeface="+mj-lt"/>
              <a:buAutoNum type="arabicPeriod"/>
            </a:pPr>
            <a:r>
              <a:rPr lang="es-MX" sz="14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Valores simultáneos para (1) tiempo deseado para canales (+) de interés. </a:t>
            </a:r>
          </a:p>
          <a:p>
            <a:pPr marL="325526" indent="-406908" defTabSz="813816">
              <a:spcBef>
                <a:spcPts val="1068"/>
              </a:spcBef>
              <a:buFont typeface="+mj-lt"/>
              <a:buAutoNum type="arabicPeriod"/>
            </a:pPr>
            <a:r>
              <a:rPr lang="es-MX" sz="14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Valores iniciales y finales de corrida – Tabla </a:t>
            </a:r>
          </a:p>
          <a:p>
            <a:pPr marL="484221" lvl="1" indent="-305181" defTabSz="813816">
              <a:spcBef>
                <a:spcPts val="356"/>
              </a:spcBef>
              <a:spcAft>
                <a:spcPts val="178"/>
              </a:spcAft>
              <a:buFont typeface="+mj-lt"/>
              <a:buAutoNum type="arabicPeriod"/>
            </a:pPr>
            <a:r>
              <a:rPr lang="es-MX" sz="14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un (1) canal de interés a través de todas las corridas.</a:t>
            </a:r>
          </a:p>
          <a:p>
            <a:pPr marL="484221" lvl="1" indent="-305181" defTabSz="813816">
              <a:spcBef>
                <a:spcPts val="356"/>
              </a:spcBef>
              <a:spcAft>
                <a:spcPts val="178"/>
              </a:spcAft>
              <a:buFont typeface="+mj-lt"/>
              <a:buAutoNum type="arabicPeriod"/>
            </a:pPr>
            <a:r>
              <a:rPr lang="es-MX" sz="14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todos los canales en un (1)  caso de carga de interés.</a:t>
            </a:r>
          </a:p>
          <a:p>
            <a:pPr marL="223799" indent="-305181" defTabSz="813816">
              <a:spcBef>
                <a:spcPts val="1068"/>
              </a:spcBef>
              <a:buFont typeface="+mj-lt"/>
              <a:buAutoNum type="arabicPeriod"/>
            </a:pPr>
            <a:r>
              <a:rPr lang="es-MX" sz="14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Estadística descriptiva </a:t>
            </a:r>
          </a:p>
          <a:p>
            <a:pPr marL="484221" lvl="1" indent="-305181" defTabSz="813816">
              <a:spcBef>
                <a:spcPts val="356"/>
              </a:spcBef>
              <a:spcAft>
                <a:spcPts val="178"/>
              </a:spcAft>
              <a:buFont typeface="+mj-lt"/>
              <a:buAutoNum type="arabicPeriod"/>
            </a:pPr>
            <a:r>
              <a:rPr lang="es-MX" sz="14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Todos los canales (+) para un (1) caso en específico. </a:t>
            </a:r>
          </a:p>
          <a:p>
            <a:pPr marL="484221" lvl="1" indent="-305181" defTabSz="813816">
              <a:spcBef>
                <a:spcPts val="356"/>
              </a:spcBef>
              <a:spcAft>
                <a:spcPts val="178"/>
              </a:spcAft>
              <a:buFont typeface="+mj-lt"/>
              <a:buAutoNum type="arabicPeriod"/>
            </a:pPr>
            <a:r>
              <a:rPr lang="es-MX" sz="14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Todos los casos (+) para un canal (1) en específico.</a:t>
            </a:r>
            <a:endParaRPr lang="es-MX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755012-2382-894E-0B86-5F4EE9BF1521}"/>
              </a:ext>
            </a:extLst>
          </p:cNvPr>
          <p:cNvSpPr txBox="1">
            <a:spLocks/>
          </p:cNvSpPr>
          <p:nvPr/>
        </p:nvSpPr>
        <p:spPr>
          <a:xfrm>
            <a:off x="6138329" y="2385390"/>
            <a:ext cx="4727027" cy="36178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799" indent="-305181" defTabSz="813816">
              <a:spcBef>
                <a:spcPts val="1068"/>
              </a:spcBef>
              <a:spcAft>
                <a:spcPts val="178"/>
              </a:spcAft>
              <a:buFont typeface="+mj-lt"/>
              <a:buAutoNum type="arabicPeriod"/>
            </a:pPr>
            <a:r>
              <a:rPr lang="es-MX" sz="142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Encontrar eventos más dañinos de la corrida </a:t>
            </a:r>
          </a:p>
          <a:p>
            <a:pPr marL="484221" lvl="1" indent="-305181" defTabSz="813816">
              <a:spcBef>
                <a:spcPts val="178"/>
              </a:spcBef>
              <a:spcAft>
                <a:spcPts val="356"/>
              </a:spcAft>
              <a:buFont typeface="+mj-lt"/>
              <a:buAutoNum type="arabicPeriod"/>
            </a:pPr>
            <a:r>
              <a:rPr lang="es-MX" sz="142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Eventos más dañinos corrida para los 5 sensores de interés. </a:t>
            </a:r>
          </a:p>
          <a:p>
            <a:pPr marL="223799" indent="-305181" defTabSz="813816">
              <a:spcBef>
                <a:spcPts val="1068"/>
              </a:spcBef>
              <a:spcAft>
                <a:spcPts val="178"/>
              </a:spcAft>
              <a:buFont typeface="+mj-lt"/>
              <a:buAutoNum type="arabicPeriod"/>
            </a:pPr>
            <a:r>
              <a:rPr lang="es-MX" sz="142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Correlación </a:t>
            </a:r>
          </a:p>
          <a:p>
            <a:pPr marL="484221" lvl="1" indent="-305181" defTabSz="813816">
              <a:spcBef>
                <a:spcPts val="178"/>
              </a:spcBef>
              <a:spcAft>
                <a:spcPts val="356"/>
              </a:spcAft>
              <a:buFont typeface="+mj-lt"/>
              <a:buAutoNum type="arabicPeriod"/>
            </a:pPr>
            <a:r>
              <a:rPr lang="es-MX" sz="142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Correlación de canales (+) con el resto de los canales de la prueba. </a:t>
            </a:r>
          </a:p>
          <a:p>
            <a:pPr marL="484221" lvl="1" indent="-305181" defTabSz="813816">
              <a:spcBef>
                <a:spcPts val="178"/>
              </a:spcBef>
              <a:spcAft>
                <a:spcPts val="356"/>
              </a:spcAft>
              <a:buFont typeface="+mj-lt"/>
              <a:buAutoNum type="arabicPeriod"/>
            </a:pPr>
            <a:r>
              <a:rPr lang="es-MX" sz="142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Mapa de calor de correlación. </a:t>
            </a:r>
          </a:p>
          <a:p>
            <a:pPr marL="484221" lvl="1" indent="-305181" defTabSz="813816">
              <a:spcBef>
                <a:spcPts val="178"/>
              </a:spcBef>
              <a:spcAft>
                <a:spcPts val="356"/>
              </a:spcAft>
              <a:buFont typeface="+mj-lt"/>
              <a:buAutoNum type="arabicPeriod"/>
            </a:pPr>
            <a:r>
              <a:rPr lang="es-MX" sz="142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Experimento si normalizar la información afecta en algo.</a:t>
            </a:r>
          </a:p>
          <a:p>
            <a:pPr marL="223799" indent="-305181" defTabSz="813816">
              <a:spcBef>
                <a:spcPts val="1068"/>
              </a:spcBef>
              <a:spcAft>
                <a:spcPts val="178"/>
              </a:spcAft>
              <a:buFont typeface="+mj-lt"/>
              <a:buAutoNum type="arabicPeriod"/>
            </a:pPr>
            <a:r>
              <a:rPr lang="es-MX" sz="1602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Outliers</a:t>
            </a:r>
            <a:endParaRPr lang="es-MX" sz="1602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484221" lvl="1" indent="-305181" defTabSz="813816">
              <a:spcBef>
                <a:spcPts val="178"/>
              </a:spcBef>
              <a:spcAft>
                <a:spcPts val="356"/>
              </a:spcAft>
              <a:buFont typeface="+mj-lt"/>
              <a:buAutoNum type="arabicPeriod"/>
            </a:pPr>
            <a:r>
              <a:rPr lang="es-MX" sz="142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Identificar </a:t>
            </a:r>
            <a:r>
              <a:rPr lang="es-MX" sz="1424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outliers</a:t>
            </a:r>
            <a:r>
              <a:rPr lang="es-MX" sz="142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del conjunto de datos para los canales de interés (+) en las pruebas de mayor interés y eliminarlos.  </a:t>
            </a:r>
            <a:endParaRPr lang="es-MX" sz="1600"/>
          </a:p>
        </p:txBody>
      </p:sp>
    </p:spTree>
    <p:extLst>
      <p:ext uri="{BB962C8B-B14F-4D97-AF65-F5344CB8AC3E}">
        <p14:creationId xmlns:p14="http://schemas.microsoft.com/office/powerpoint/2010/main" val="208435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7713-8A06-F507-71C9-4F07A2AE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02" y="228788"/>
            <a:ext cx="10058400" cy="965530"/>
          </a:xfrm>
        </p:spPr>
        <p:txBody>
          <a:bodyPr>
            <a:normAutofit/>
          </a:bodyPr>
          <a:lstStyle/>
          <a:p>
            <a:r>
              <a:rPr lang="es-MX" dirty="0"/>
              <a:t>Contenido de herramienta – VSC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21B3B-2136-0EC3-EEDF-E9669394B228}"/>
              </a:ext>
            </a:extLst>
          </p:cNvPr>
          <p:cNvSpPr txBox="1"/>
          <p:nvPr/>
        </p:nvSpPr>
        <p:spPr>
          <a:xfrm>
            <a:off x="416258" y="1194318"/>
            <a:ext cx="53776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Contenido completo de cada sección;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Cada sección cuenta con documentación.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Los scripts involucran varios pasos de limpieza entre los que destacan.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Quitar colunas y renglones innecesarios.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/>
              <a:t>3 /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Transformar datos a tipo correctos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/>
              <a:t>Muchas ocasiones lo detectaba como objecto en lugar de numérico.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/>
              <a:t>3 / 6 / 9 / 10 / 11 / 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Calcular nuevas columnas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/>
              <a:t>10 / 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Hacer operaciones con dataframes involucrando copiar y transponer un dataframe en específico.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/>
              <a:t>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E7AC93-E096-D4A9-2F77-6B1A184E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46" y="1119674"/>
            <a:ext cx="4014278" cy="51667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AB43C4-67F4-2D28-213B-F71AAE5E227C}"/>
              </a:ext>
            </a:extLst>
          </p:cNvPr>
          <p:cNvSpPr txBox="1"/>
          <p:nvPr/>
        </p:nvSpPr>
        <p:spPr>
          <a:xfrm>
            <a:off x="6384603" y="1813812"/>
            <a:ext cx="26536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7949D7-BAF9-F8DC-8604-89326D0CD068}"/>
              </a:ext>
            </a:extLst>
          </p:cNvPr>
          <p:cNvSpPr txBox="1"/>
          <p:nvPr/>
        </p:nvSpPr>
        <p:spPr>
          <a:xfrm>
            <a:off x="6336962" y="1445952"/>
            <a:ext cx="37803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11726-4132-088E-41D3-2966F7E595FF}"/>
              </a:ext>
            </a:extLst>
          </p:cNvPr>
          <p:cNvSpPr txBox="1"/>
          <p:nvPr/>
        </p:nvSpPr>
        <p:spPr>
          <a:xfrm>
            <a:off x="6375661" y="2136600"/>
            <a:ext cx="26536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A0FE33-E7FA-E65F-7008-0A4C9734461C}"/>
              </a:ext>
            </a:extLst>
          </p:cNvPr>
          <p:cNvSpPr txBox="1"/>
          <p:nvPr/>
        </p:nvSpPr>
        <p:spPr>
          <a:xfrm>
            <a:off x="6376013" y="2453708"/>
            <a:ext cx="26536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1FC93D-3D6A-EBBC-F72F-310A37BFDD62}"/>
              </a:ext>
            </a:extLst>
          </p:cNvPr>
          <p:cNvSpPr txBox="1"/>
          <p:nvPr/>
        </p:nvSpPr>
        <p:spPr>
          <a:xfrm>
            <a:off x="6376366" y="2770816"/>
            <a:ext cx="26536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48514-6D1E-2ECF-4925-FE58927264E5}"/>
              </a:ext>
            </a:extLst>
          </p:cNvPr>
          <p:cNvSpPr txBox="1"/>
          <p:nvPr/>
        </p:nvSpPr>
        <p:spPr>
          <a:xfrm>
            <a:off x="6375660" y="3102507"/>
            <a:ext cx="26536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C340A2-8D6A-ED35-B6D5-A1367F6B7B10}"/>
              </a:ext>
            </a:extLst>
          </p:cNvPr>
          <p:cNvSpPr txBox="1"/>
          <p:nvPr/>
        </p:nvSpPr>
        <p:spPr>
          <a:xfrm>
            <a:off x="6361841" y="3412400"/>
            <a:ext cx="26536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9E7FB2-0D13-C054-CC39-891A67D5D368}"/>
              </a:ext>
            </a:extLst>
          </p:cNvPr>
          <p:cNvSpPr txBox="1"/>
          <p:nvPr/>
        </p:nvSpPr>
        <p:spPr>
          <a:xfrm>
            <a:off x="6375659" y="3717481"/>
            <a:ext cx="26536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184A7D-C249-EDF2-1C44-662AAA7E8C7D}"/>
              </a:ext>
            </a:extLst>
          </p:cNvPr>
          <p:cNvSpPr txBox="1"/>
          <p:nvPr/>
        </p:nvSpPr>
        <p:spPr>
          <a:xfrm>
            <a:off x="6373640" y="4009581"/>
            <a:ext cx="26536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F858B0-7136-6414-90BD-AFAC324AA9AD}"/>
              </a:ext>
            </a:extLst>
          </p:cNvPr>
          <p:cNvSpPr txBox="1"/>
          <p:nvPr/>
        </p:nvSpPr>
        <p:spPr>
          <a:xfrm>
            <a:off x="6280629" y="4311967"/>
            <a:ext cx="3780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3F9FB2-242D-998C-D08B-C1EFFDBBD51F}"/>
              </a:ext>
            </a:extLst>
          </p:cNvPr>
          <p:cNvSpPr txBox="1"/>
          <p:nvPr/>
        </p:nvSpPr>
        <p:spPr>
          <a:xfrm>
            <a:off x="6265767" y="4643139"/>
            <a:ext cx="3780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80F214-55CA-2D64-E970-E17135D1806F}"/>
              </a:ext>
            </a:extLst>
          </p:cNvPr>
          <p:cNvSpPr txBox="1"/>
          <p:nvPr/>
        </p:nvSpPr>
        <p:spPr>
          <a:xfrm>
            <a:off x="6260969" y="4962335"/>
            <a:ext cx="3780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34E2C7-49A7-C5DE-68F7-A79F515EFF7A}"/>
              </a:ext>
            </a:extLst>
          </p:cNvPr>
          <p:cNvSpPr txBox="1"/>
          <p:nvPr/>
        </p:nvSpPr>
        <p:spPr>
          <a:xfrm>
            <a:off x="6283732" y="5292885"/>
            <a:ext cx="3780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AF6747-57C9-D170-2827-AD14E0A3C373}"/>
              </a:ext>
            </a:extLst>
          </p:cNvPr>
          <p:cNvSpPr txBox="1"/>
          <p:nvPr/>
        </p:nvSpPr>
        <p:spPr>
          <a:xfrm>
            <a:off x="6305505" y="5604294"/>
            <a:ext cx="3780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B7137-A2BD-B127-DC63-BE514746CF19}"/>
              </a:ext>
            </a:extLst>
          </p:cNvPr>
          <p:cNvSpPr txBox="1"/>
          <p:nvPr/>
        </p:nvSpPr>
        <p:spPr>
          <a:xfrm>
            <a:off x="6317304" y="5914983"/>
            <a:ext cx="3780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9054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CB25-90DA-FEA9-1FBE-9ADFA17D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52" y="400656"/>
            <a:ext cx="10058400" cy="747009"/>
          </a:xfrm>
        </p:spPr>
        <p:txBody>
          <a:bodyPr>
            <a:normAutofit fontScale="90000"/>
          </a:bodyPr>
          <a:lstStyle/>
          <a:p>
            <a:r>
              <a:rPr lang="es-MX" dirty="0"/>
              <a:t>Conclusión práctica 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7E208-FF37-7520-8706-879ECE6C3848}"/>
              </a:ext>
            </a:extLst>
          </p:cNvPr>
          <p:cNvSpPr txBox="1"/>
          <p:nvPr/>
        </p:nvSpPr>
        <p:spPr>
          <a:xfrm>
            <a:off x="177281" y="1470946"/>
            <a:ext cx="61022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Conclusión de práctica: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/>
              <a:t>Los datos están limpios.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/>
              <a:t>Los scripts permiten postproceso los datos de manera automática para cuantos CSV sean necesarios.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/>
              <a:t>La práctica 6 incluirá el postproceso de los canales 4,5,14,21 y 53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dirty="0"/>
              <a:t>Por motivos de confidencialidad los scripts se pueden compartir, pero con el código oculto. </a:t>
            </a:r>
          </a:p>
        </p:txBody>
      </p:sp>
    </p:spTree>
    <p:extLst>
      <p:ext uri="{BB962C8B-B14F-4D97-AF65-F5344CB8AC3E}">
        <p14:creationId xmlns:p14="http://schemas.microsoft.com/office/powerpoint/2010/main" val="2102833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</TotalTime>
  <Words>468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Rockwell</vt:lpstr>
      <vt:lpstr>Rockwell Condensed</vt:lpstr>
      <vt:lpstr>Wingdings</vt:lpstr>
      <vt:lpstr>Wood Type</vt:lpstr>
      <vt:lpstr>Análisis de canales de pruebas con herramienta de postprocescamiento automatizada</vt:lpstr>
      <vt:lpstr>Objetivo Proyecto</vt:lpstr>
      <vt:lpstr>Contenido de herramienta</vt:lpstr>
      <vt:lpstr>Contenido de herramienta – VSC</vt:lpstr>
      <vt:lpstr>Conclusión práctica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canales con mayor daño estructural con herramienta de postprocescamiento automatizada</dc:title>
  <dc:creator>Joel Rodarte</dc:creator>
  <cp:lastModifiedBy>Joel Rodarte</cp:lastModifiedBy>
  <cp:revision>1</cp:revision>
  <dcterms:created xsi:type="dcterms:W3CDTF">2023-10-31T01:59:41Z</dcterms:created>
  <dcterms:modified xsi:type="dcterms:W3CDTF">2023-11-02T03:00:59Z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eefff1-de24-4790-9709-d15693def29e_Enabled">
    <vt:lpwstr>true</vt:lpwstr>
  </property>
  <property fmtid="{D5CDD505-2E9C-101B-9397-08002B2CF9AE}" pid="3" name="MSIP_Label_c9eefff1-de24-4790-9709-d15693def29e_SetDate">
    <vt:lpwstr>2023-10-31T02:24:31Z</vt:lpwstr>
  </property>
  <property fmtid="{D5CDD505-2E9C-101B-9397-08002B2CF9AE}" pid="4" name="MSIP_Label_c9eefff1-de24-4790-9709-d15693def29e_Method">
    <vt:lpwstr>Privileged</vt:lpwstr>
  </property>
  <property fmtid="{D5CDD505-2E9C-101B-9397-08002B2CF9AE}" pid="5" name="MSIP_Label_c9eefff1-de24-4790-9709-d15693def29e_Name">
    <vt:lpwstr>Confidential with No Personal  Information</vt:lpwstr>
  </property>
  <property fmtid="{D5CDD505-2E9C-101B-9397-08002B2CF9AE}" pid="6" name="MSIP_Label_c9eefff1-de24-4790-9709-d15693def29e_SiteId">
    <vt:lpwstr>39b03722-b836-496a-85ec-850f0957ca6b</vt:lpwstr>
  </property>
  <property fmtid="{D5CDD505-2E9C-101B-9397-08002B2CF9AE}" pid="7" name="MSIP_Label_c9eefff1-de24-4790-9709-d15693def29e_ActionId">
    <vt:lpwstr>717dc0a3-4825-40bf-a780-9c578ce677ad</vt:lpwstr>
  </property>
  <property fmtid="{D5CDD505-2E9C-101B-9397-08002B2CF9AE}" pid="8" name="MSIP_Label_c9eefff1-de24-4790-9709-d15693def29e_ContentBits">
    <vt:lpwstr>2</vt:lpwstr>
  </property>
  <property fmtid="{D5CDD505-2E9C-101B-9397-08002B2CF9AE}" pid="9" name="ClassificationContentMarkingFooterLocations">
    <vt:lpwstr>Wood Type:11</vt:lpwstr>
  </property>
  <property fmtid="{D5CDD505-2E9C-101B-9397-08002B2CF9AE}" pid="10" name="ClassificationContentMarkingFooterText">
    <vt:lpwstr>Confidential with no Personal Information</vt:lpwstr>
  </property>
</Properties>
</file>