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2a5858e57735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2a58706511ce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2a5844db360a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2a58436a5b7f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2a582b0420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2022-11-02T14:00:21Z</dcterms:modified>
  <cp:category/>
</cp:coreProperties>
</file>