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f1020696abd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f1044e1d4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f104c7d5c4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f107326e37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f1070a943c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f102fdd3e78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f105a531c6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2022-11-24T16:38:47Z</dcterms:modified>
  <cp:category/>
</cp:coreProperties>
</file>