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65ba6f5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48ac17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17b3257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bbf6ea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2a581df4290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2022-11-02T14:21:45Z</dcterms:modified>
  <cp:category/>
</cp:coreProperties>
</file>