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45947fb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1c99263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21b756e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2a2c537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a4240c76c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2022-11-02T14:25:17Z</dcterms:modified>
  <cp:category/>
</cp:coreProperties>
</file>