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aa4712a3ff7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aa4564f520f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aa428b172d3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aa428bd4bf3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aa4ba748e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2022-11-02T14:27:56Z</dcterms:modified>
  <cp:category/>
</cp:coreProperties>
</file>