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8602c607f73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86073461175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86032d0694a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8607e8a29c0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86068692916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8605a436ef1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86035eb4ba9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2022-11-23T15:11:06Z</dcterms:modified>
  <cp:category/>
</cp:coreProperties>
</file>