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1c7e2672f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1c1e603f4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1c2f0e6ed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1c7db8163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1c734c6f6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2022-11-02T14:56:37Z</dcterms:modified>
  <cp:category/>
</cp:coreProperties>
</file>