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86023934835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860677513d8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8602bd84f63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8604b8217df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8601b0f4593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8601025b7d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8604ae1345f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2022-11-23T15:20:44Z</dcterms:modified>
  <cp:category/>
</cp:coreProperties>
</file>