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86049a5564b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86067ab7372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8606ccf2ccc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86045c71b32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8605cb73ebb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8608434786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86036f91b8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2022-11-23T15:15:01Z</dcterms:modified>
  <cp:category/>
</cp:coreProperties>
</file>