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ccc104c293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ccc7e4d60b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ccc7c53458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ccc15e9593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ccc7aca7b1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2022-10-20T16:32:34Z</dcterms:modified>
  <cp:category/>
</cp:coreProperties>
</file>