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76ea1ae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40ed26a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262e467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5bfe351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381e296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2022-10-19T13:58:13Z</dcterms:modified>
  <cp:category/>
</cp:coreProperties>
</file>