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a5877a23445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a5811ba28a0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a58354b4fb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a5819c057fc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a5857ca6b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2022-11-02T12:12:58Z</dcterms:modified>
  <cp:category/>
</cp:coreProperties>
</file>