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571239d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9c7336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50003dc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26cf3cf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28cb5e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2022-10-19T14:12:23Z</dcterms:modified>
  <cp:category/>
</cp:coreProperties>
</file>