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65e7199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2bcb246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25b7229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152b598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7fc1514c7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2022-10-19T14:10:25Z</dcterms:modified>
  <cp:category/>
</cp:coreProperties>
</file>