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a7822cb1d0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a7879f47f9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a78606d374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a787c7921f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4a78c87760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2022-10-20T10:45:10Z</dcterms:modified>
  <cp:category/>
</cp:coreProperties>
</file>