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4e597f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1802a3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3a4610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6e6e14c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33425c1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2022-10-19T15:07:43Z</dcterms:modified>
  <cp:category/>
</cp:coreProperties>
</file>