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3f211e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b35c7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2641b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4d63e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3ef256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2022-11-02T14:18:57Z</dcterms:modified>
  <cp:category/>
</cp:coreProperties>
</file>