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4781d6586a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478734d7575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4783e0d4601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478535619e3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4782ec34e5d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4783eb0461d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4786bcd4f8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2022-11-24T14:32:21Z</dcterms:modified>
  <cp:category/>
</cp:coreProperties>
</file>