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a2072283a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a20782712e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a20274e7fa1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a2013f412b8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a2067cb3436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a2079d55f86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a2037fb72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2022-11-21T17:07:53Z</dcterms:modified>
  <cp:category/>
</cp:coreProperties>
</file>