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DD040-CD3C-484A-A85F-85D1B86DB6B3}" v="4" dt="2023-06-30T13:26:0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de, Joe" userId="43725a12-782a-4cc7-ae98-1b9aa9409caa" providerId="ADAL" clId="{490DD040-CD3C-484A-A85F-85D1B86DB6B3}"/>
    <pc:docChg chg="delSld">
      <pc:chgData name="Wilde, Joe" userId="43725a12-782a-4cc7-ae98-1b9aa9409caa" providerId="ADAL" clId="{490DD040-CD3C-484A-A85F-85D1B86DB6B3}" dt="2023-06-30T13:26:02.917" v="3" actId="47"/>
      <pc:docMkLst>
        <pc:docMk/>
      </pc:docMkLst>
      <pc:sldChg chg="del">
        <pc:chgData name="Wilde, Joe" userId="43725a12-782a-4cc7-ae98-1b9aa9409caa" providerId="ADAL" clId="{490DD040-CD3C-484A-A85F-85D1B86DB6B3}" dt="2023-06-30T13:25:55.342" v="0" actId="47"/>
        <pc:sldMkLst>
          <pc:docMk/>
          <pc:sldMk cId="0" sldId="257"/>
        </pc:sldMkLst>
      </pc:sldChg>
      <pc:sldChg chg="del">
        <pc:chgData name="Wilde, Joe" userId="43725a12-782a-4cc7-ae98-1b9aa9409caa" providerId="ADAL" clId="{490DD040-CD3C-484A-A85F-85D1B86DB6B3}" dt="2023-06-30T13:25:55.342" v="0" actId="47"/>
        <pc:sldMkLst>
          <pc:docMk/>
          <pc:sldMk cId="0" sldId="259"/>
        </pc:sldMkLst>
      </pc:sldChg>
      <pc:sldChg chg="del">
        <pc:chgData name="Wilde, Joe" userId="43725a12-782a-4cc7-ae98-1b9aa9409caa" providerId="ADAL" clId="{490DD040-CD3C-484A-A85F-85D1B86DB6B3}" dt="2023-06-30T13:25:55.342" v="0" actId="47"/>
        <pc:sldMkLst>
          <pc:docMk/>
          <pc:sldMk cId="0" sldId="261"/>
        </pc:sldMkLst>
      </pc:sldChg>
      <pc:sldChg chg="del">
        <pc:chgData name="Wilde, Joe" userId="43725a12-782a-4cc7-ae98-1b9aa9409caa" providerId="ADAL" clId="{490DD040-CD3C-484A-A85F-85D1B86DB6B3}" dt="2023-06-30T13:25:55.342" v="0" actId="47"/>
        <pc:sldMkLst>
          <pc:docMk/>
          <pc:sldMk cId="0" sldId="263"/>
        </pc:sldMkLst>
      </pc:sldChg>
      <pc:sldChg chg="del">
        <pc:chgData name="Wilde, Joe" userId="43725a12-782a-4cc7-ae98-1b9aa9409caa" providerId="ADAL" clId="{490DD040-CD3C-484A-A85F-85D1B86DB6B3}" dt="2023-06-30T13:25:57.742" v="1" actId="47"/>
        <pc:sldMkLst>
          <pc:docMk/>
          <pc:sldMk cId="0" sldId="265"/>
        </pc:sldMkLst>
      </pc:sldChg>
      <pc:sldChg chg="del">
        <pc:chgData name="Wilde, Joe" userId="43725a12-782a-4cc7-ae98-1b9aa9409caa" providerId="ADAL" clId="{490DD040-CD3C-484A-A85F-85D1B86DB6B3}" dt="2023-06-30T13:26:00.933" v="2" actId="47"/>
        <pc:sldMkLst>
          <pc:docMk/>
          <pc:sldMk cId="0" sldId="267"/>
        </pc:sldMkLst>
      </pc:sldChg>
      <pc:sldChg chg="del">
        <pc:chgData name="Wilde, Joe" userId="43725a12-782a-4cc7-ae98-1b9aa9409caa" providerId="ADAL" clId="{490DD040-CD3C-484A-A85F-85D1B86DB6B3}" dt="2023-06-30T13:26:02.917" v="3" actId="47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Wilde, Joe</cp:lastModifiedBy>
  <cp:revision>3</cp:revision>
  <dcterms:created xsi:type="dcterms:W3CDTF">2017-02-13T16:18:36Z</dcterms:created>
  <dcterms:modified xsi:type="dcterms:W3CDTF">2023-06-30T13:41:18Z</dcterms:modified>
  <cp:category/>
</cp:coreProperties>
</file>