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03c1a32ff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05846449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0b4b5cdc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06078410a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069aa612b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063027c7f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027b813a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077095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0330a6aeb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06acd151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0656434b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0cde201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0523100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026bb4c6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2022-11-25T13:57:58Z</dcterms:modified>
  <cp:category/>
</cp:coreProperties>
</file>