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bdc5915e1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bdc74024ec0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bdc285f18fc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bdc1c723e1c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bdc6924c9f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bdc4ae254a3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bdc7aea6fd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2022-11-28T15:39:34Z</dcterms:modified>
  <cp:category/>
</cp:coreProperties>
</file>