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9ef24008ba6e4d28e52a128ee20b3c72d1719f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e6014a44850a0ab7e17cc2ac5e5c3545d8d7e4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dd12557dd921062a7b16ad335cde4fc4d7201f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6d66aa18884ecdf68e24b5fcb8bc784a3cb8c6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3e5d6909a3d940ea215e01b512485bce1701a3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d9438f661eb990194927222f77ebb94064cc22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308771b78387e3b334932bc870239c285092f3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0a95010f8c86d616c2578d3304b6ae8688b60a5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2a5d6d1f69456976485100064937417b971eaf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1ac56132a4615a21835ab60260269cfd8a1325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1a28d3137d42b047dc5df332b374c34f08f321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f375ffbbcfb2d42bbd86812b927b1ee40a3473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9bd466042692541e25c1b58d3db6c2bf33cd6d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c2a98478ea6f45840ce3399fd0a9027e9e4d3c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a59bcf8426aaf62dd6d7da2bc5f84f8a482caf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ab80588955a9c420e0a5a4a0ab48cd2ce69156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9cd109c014807cb1a49a1e4b25ea21b8547a41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6524953f051f245abc023be2c05053fab96e7d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2023-07-10T09:31:34Z</dcterms:modified>
  <cp:category/>
</cp:coreProperties>
</file>