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8e59374287e1fdbd32cf6166fd03013e15011158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e6014a44850a0ab7e17cc2ac5e5c3545d8d7e4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de5ea082447c2860b9bc96b1cdd96e17b34f64c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6d66aa18884ecdf68e24b5fcb8bc784a3cb8c68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12af8eeebbc650a1830785211a761ab4af00288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1d9438f661eb990194927222f77ebb94064cc22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d017a22395da438054fb4b7e270416ad65cf1ab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74f64bba8b332b51580eb84c746a53cf5561607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0fd1cc3c972a8fe83e953cba436b2836903da39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fa907ab3c8d35eafad3c8dbf7c6cd70ddae2484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6e8ea85de5f5bdb5265130e35a8407649e7e53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8847a2834d9712243500ec136324fa6bf5c18f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645d2cd46e9d9ea186d84bf59c7efa9cc2b7c005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5846d3be44ce1e5ce732eeed0c956724845643d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a59bcf8426aaf62dd6d7da2bc5f84f8a482caf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bc50d9a6b4d6b7cb9e24737d095f700280204d7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9cd109c014807cb1a49a1e4b25ea21b8547a41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5dd49f03f329f7d4145d9b41730b87972065bf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2023-07-10T16:17:24Z</dcterms:modified>
  <cp:category/>
</cp:coreProperties>
</file>