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e59374287e1fdbd32cf6166fd03013e15011158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e6014a44850a0ab7e17cc2ac5e5c3545d8d7e4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de5ea082447c2860b9bc96b1cdd96e17b34f64c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6d66aa18884ecdf68e24b5fcb8bc784a3cb8c68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50beae28cde355642d058abeb9a786e9ffc254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d9438f661eb990194927222f77ebb94064cc22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a464265ce3d03db526782fb8dfb04d49604b06e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a0b6bdb8ec3df1d566d32073d46853891b9e59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d75fcff39d986b6d87be87dabc3e6547bb83965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ffc71d982b15176ad99b47688020deb9b15922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6e8ea85de5f5bdb5265130e35a8407649e7e53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8847a2834d9712243500ec136324fa6bf5c18f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45d2cd46e9d9ea186d84bf59c7efa9cc2b7c00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5846d3be44ce1e5ce732eeed0c956724845643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a59bcf8426aaf62dd6d7da2bc5f84f8a482caf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bc50d9a6b4d6b7cb9e24737d095f700280204d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9cd109c014807cb1a49a1e4b25ea21b8547a41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5dd49f03f329f7d4145d9b41730b87972065bf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2023-07-10T15:59:22Z</dcterms:modified>
  <cp:category/>
</cp:coreProperties>
</file>