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f771f5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711e251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e5651b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61b7ce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2022-11-28T13:09:47Z</dcterms:modified>
  <cp:category/>
</cp:coreProperties>
</file>