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4bb42d96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58ded35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4e4a5a75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47275775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2fe951f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ffdc4b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a027d70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3bd05079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16cb22ed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532b6cf3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6cc511ef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7ecf311a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7aed42c4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bdc4b471aaf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2022-11-28T15:28:38Z</dcterms:modified>
  <cp:category/>
</cp:coreProperties>
</file>