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47de3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d4f6bc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5a7237c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31b3c5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241bb7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54fc2a8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9e2b4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bd07a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297338a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367133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9b622a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39353a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8c53c5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2fde5f4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2022-11-28T15:49:58Z</dcterms:modified>
  <cp:category/>
</cp:coreProperties>
</file>