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66" r:id="rId6"/>
    <p:sldId id="268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Wilde, Joe</cp:lastModifiedBy>
  <cp:revision>4</cp:revision>
  <dcterms:created xsi:type="dcterms:W3CDTF">2017-02-13T16:18:36Z</dcterms:created>
  <dcterms:modified xsi:type="dcterms:W3CDTF">2023-06-28T12:51:57Z</dcterms:modified>
  <cp:category/>
</cp:coreProperties>
</file>