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4" r:id="rId6"/>
    <p:sldId id="266" r:id="rId7"/>
    <p:sldId id="268" r:id="rId8"/>
    <p:sldId id="270" r:id="rId9"/>
    <p:sldId id="271" r:id="rId10"/>
    <p:sldId id="272" r:id="rId11"/>
    <p:sldId id="273" r:id="rId12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de, Joe" userId="43725a12-782a-4cc7-ae98-1b9aa9409caa" providerId="ADAL" clId="{6F8E2C7D-A0DC-494B-A135-43C41FC91494}"/>
    <pc:docChg chg="delSld">
      <pc:chgData name="Wilde, Joe" userId="43725a12-782a-4cc7-ae98-1b9aa9409caa" providerId="ADAL" clId="{6F8E2C7D-A0DC-494B-A135-43C41FC91494}" dt="2023-06-28T13:18:53.101" v="6" actId="47"/>
      <pc:docMkLst>
        <pc:docMk/>
      </pc:docMkLst>
      <pc:sldChg chg="del">
        <pc:chgData name="Wilde, Joe" userId="43725a12-782a-4cc7-ae98-1b9aa9409caa" providerId="ADAL" clId="{6F8E2C7D-A0DC-494B-A135-43C41FC91494}" dt="2023-06-28T13:18:42.736" v="0" actId="47"/>
        <pc:sldMkLst>
          <pc:docMk/>
          <pc:sldMk cId="0" sldId="257"/>
        </pc:sldMkLst>
      </pc:sldChg>
      <pc:sldChg chg="del">
        <pc:chgData name="Wilde, Joe" userId="43725a12-782a-4cc7-ae98-1b9aa9409caa" providerId="ADAL" clId="{6F8E2C7D-A0DC-494B-A135-43C41FC91494}" dt="2023-06-28T13:18:44.282" v="1" actId="47"/>
        <pc:sldMkLst>
          <pc:docMk/>
          <pc:sldMk cId="0" sldId="259"/>
        </pc:sldMkLst>
      </pc:sldChg>
      <pc:sldChg chg="del">
        <pc:chgData name="Wilde, Joe" userId="43725a12-782a-4cc7-ae98-1b9aa9409caa" providerId="ADAL" clId="{6F8E2C7D-A0DC-494B-A135-43C41FC91494}" dt="2023-06-28T13:18:45.942" v="2" actId="47"/>
        <pc:sldMkLst>
          <pc:docMk/>
          <pc:sldMk cId="0" sldId="261"/>
        </pc:sldMkLst>
      </pc:sldChg>
      <pc:sldChg chg="del">
        <pc:chgData name="Wilde, Joe" userId="43725a12-782a-4cc7-ae98-1b9aa9409caa" providerId="ADAL" clId="{6F8E2C7D-A0DC-494B-A135-43C41FC91494}" dt="2023-06-28T13:18:47.741" v="3" actId="47"/>
        <pc:sldMkLst>
          <pc:docMk/>
          <pc:sldMk cId="0" sldId="263"/>
        </pc:sldMkLst>
      </pc:sldChg>
      <pc:sldChg chg="del">
        <pc:chgData name="Wilde, Joe" userId="43725a12-782a-4cc7-ae98-1b9aa9409caa" providerId="ADAL" clId="{6F8E2C7D-A0DC-494B-A135-43C41FC91494}" dt="2023-06-28T13:18:50.437" v="4" actId="47"/>
        <pc:sldMkLst>
          <pc:docMk/>
          <pc:sldMk cId="0" sldId="265"/>
        </pc:sldMkLst>
      </pc:sldChg>
      <pc:sldChg chg="del">
        <pc:chgData name="Wilde, Joe" userId="43725a12-782a-4cc7-ae98-1b9aa9409caa" providerId="ADAL" clId="{6F8E2C7D-A0DC-494B-A135-43C41FC91494}" dt="2023-06-28T13:18:51.743" v="5" actId="47"/>
        <pc:sldMkLst>
          <pc:docMk/>
          <pc:sldMk cId="0" sldId="267"/>
        </pc:sldMkLst>
      </pc:sldChg>
      <pc:sldChg chg="del">
        <pc:chgData name="Wilde, Joe" userId="43725a12-782a-4cc7-ae98-1b9aa9409caa" providerId="ADAL" clId="{6F8E2C7D-A0DC-494B-A135-43C41FC91494}" dt="2023-06-28T13:18:53.101" v="6" actId="47"/>
        <pc:sldMkLst>
          <pc:docMk/>
          <pc:sldMk cId="0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Wilde, Joe</cp:lastModifiedBy>
  <cp:revision>3</cp:revision>
  <dcterms:created xsi:type="dcterms:W3CDTF">2017-02-13T16:18:36Z</dcterms:created>
  <dcterms:modified xsi:type="dcterms:W3CDTF">2023-06-28T13:18:59Z</dcterms:modified>
  <cp:category/>
</cp:coreProperties>
</file>