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6" r:id="rId7"/>
    <p:sldId id="268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de, Joe" userId="43725a12-782a-4cc7-ae98-1b9aa9409caa" providerId="ADAL" clId="{B3A61FCA-7636-4364-A346-3D2EF6A4EF9B}"/>
    <pc:docChg chg="delSld">
      <pc:chgData name="Wilde, Joe" userId="43725a12-782a-4cc7-ae98-1b9aa9409caa" providerId="ADAL" clId="{B3A61FCA-7636-4364-A346-3D2EF6A4EF9B}" dt="2023-06-28T13:37:49.501" v="6" actId="47"/>
      <pc:docMkLst>
        <pc:docMk/>
      </pc:docMkLst>
      <pc:sldChg chg="del">
        <pc:chgData name="Wilde, Joe" userId="43725a12-782a-4cc7-ae98-1b9aa9409caa" providerId="ADAL" clId="{B3A61FCA-7636-4364-A346-3D2EF6A4EF9B}" dt="2023-06-28T13:37:40.607" v="0" actId="47"/>
        <pc:sldMkLst>
          <pc:docMk/>
          <pc:sldMk cId="0" sldId="257"/>
        </pc:sldMkLst>
      </pc:sldChg>
      <pc:sldChg chg="del">
        <pc:chgData name="Wilde, Joe" userId="43725a12-782a-4cc7-ae98-1b9aa9409caa" providerId="ADAL" clId="{B3A61FCA-7636-4364-A346-3D2EF6A4EF9B}" dt="2023-06-28T13:37:42.075" v="1" actId="47"/>
        <pc:sldMkLst>
          <pc:docMk/>
          <pc:sldMk cId="0" sldId="259"/>
        </pc:sldMkLst>
      </pc:sldChg>
      <pc:sldChg chg="del">
        <pc:chgData name="Wilde, Joe" userId="43725a12-782a-4cc7-ae98-1b9aa9409caa" providerId="ADAL" clId="{B3A61FCA-7636-4364-A346-3D2EF6A4EF9B}" dt="2023-06-28T13:37:43.669" v="2" actId="47"/>
        <pc:sldMkLst>
          <pc:docMk/>
          <pc:sldMk cId="0" sldId="261"/>
        </pc:sldMkLst>
      </pc:sldChg>
      <pc:sldChg chg="del">
        <pc:chgData name="Wilde, Joe" userId="43725a12-782a-4cc7-ae98-1b9aa9409caa" providerId="ADAL" clId="{B3A61FCA-7636-4364-A346-3D2EF6A4EF9B}" dt="2023-06-28T13:37:45.391" v="3" actId="47"/>
        <pc:sldMkLst>
          <pc:docMk/>
          <pc:sldMk cId="0" sldId="263"/>
        </pc:sldMkLst>
      </pc:sldChg>
      <pc:sldChg chg="del">
        <pc:chgData name="Wilde, Joe" userId="43725a12-782a-4cc7-ae98-1b9aa9409caa" providerId="ADAL" clId="{B3A61FCA-7636-4364-A346-3D2EF6A4EF9B}" dt="2023-06-28T13:37:46.693" v="4" actId="47"/>
        <pc:sldMkLst>
          <pc:docMk/>
          <pc:sldMk cId="0" sldId="265"/>
        </pc:sldMkLst>
      </pc:sldChg>
      <pc:sldChg chg="del">
        <pc:chgData name="Wilde, Joe" userId="43725a12-782a-4cc7-ae98-1b9aa9409caa" providerId="ADAL" clId="{B3A61FCA-7636-4364-A346-3D2EF6A4EF9B}" dt="2023-06-28T13:37:48.172" v="5" actId="47"/>
        <pc:sldMkLst>
          <pc:docMk/>
          <pc:sldMk cId="0" sldId="267"/>
        </pc:sldMkLst>
      </pc:sldChg>
      <pc:sldChg chg="del">
        <pc:chgData name="Wilde, Joe" userId="43725a12-782a-4cc7-ae98-1b9aa9409caa" providerId="ADAL" clId="{B3A61FCA-7636-4364-A346-3D2EF6A4EF9B}" dt="2023-06-28T13:37:49.501" v="6" actId="47"/>
        <pc:sldMkLst>
          <pc:docMk/>
          <pc:sldMk cId="0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Wilde, Joe</cp:lastModifiedBy>
  <cp:revision>3</cp:revision>
  <dcterms:created xsi:type="dcterms:W3CDTF">2017-02-13T16:18:36Z</dcterms:created>
  <dcterms:modified xsi:type="dcterms:W3CDTF">2023-06-28T13:37:55Z</dcterms:modified>
  <cp:category/>
</cp:coreProperties>
</file>